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75" r:id="rId4"/>
    <p:sldId id="276" r:id="rId5"/>
    <p:sldId id="269" r:id="rId6"/>
    <p:sldId id="272" r:id="rId7"/>
    <p:sldId id="274" r:id="rId8"/>
    <p:sldId id="280" r:id="rId9"/>
    <p:sldId id="277" r:id="rId10"/>
    <p:sldId id="278" r:id="rId11"/>
    <p:sldId id="279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769C0-CA95-4628-85D3-2A4EC808FF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114CB46-6C41-43EB-8E2A-9ADC8381950B}">
      <dgm:prSet phldrT="[Testo]" custT="1"/>
      <dgm:spPr/>
      <dgm:t>
        <a:bodyPr/>
        <a:lstStyle/>
        <a:p>
          <a:r>
            <a:rPr lang="it-IT" sz="3600" dirty="0" smtClean="0"/>
            <a:t>WP2</a:t>
          </a:r>
          <a:endParaRPr lang="it-IT" sz="3600" dirty="0"/>
        </a:p>
      </dgm:t>
    </dgm:pt>
    <dgm:pt modelId="{867EA356-0ADF-461F-9A83-DDF33F8030EB}" type="parTrans" cxnId="{D3B4CF75-ADF7-4D8F-BDB7-02506FF48BE6}">
      <dgm:prSet/>
      <dgm:spPr/>
      <dgm:t>
        <a:bodyPr/>
        <a:lstStyle/>
        <a:p>
          <a:endParaRPr lang="it-IT"/>
        </a:p>
      </dgm:t>
    </dgm:pt>
    <dgm:pt modelId="{569194F0-E995-4387-9EBE-67025B5D83E4}" type="sibTrans" cxnId="{D3B4CF75-ADF7-4D8F-BDB7-02506FF48BE6}">
      <dgm:prSet/>
      <dgm:spPr/>
      <dgm:t>
        <a:bodyPr/>
        <a:lstStyle/>
        <a:p>
          <a:endParaRPr lang="it-IT"/>
        </a:p>
      </dgm:t>
    </dgm:pt>
    <dgm:pt modelId="{AD2F9729-AF1B-43A4-B7BC-C03D594D3FB9}">
      <dgm:prSet phldrT="[Testo]" custT="1"/>
      <dgm:spPr/>
      <dgm:t>
        <a:bodyPr/>
        <a:lstStyle/>
        <a:p>
          <a:r>
            <a:rPr lang="it-IT" sz="2800" dirty="0" smtClean="0"/>
            <a:t>2.1</a:t>
          </a:r>
          <a:endParaRPr lang="it-IT" sz="2800" dirty="0"/>
        </a:p>
      </dgm:t>
    </dgm:pt>
    <dgm:pt modelId="{F9B95D0D-E600-4AC5-93D0-2EA21E1E77D6}" type="parTrans" cxnId="{488E5E2C-D033-4028-AEBC-1E1018646973}">
      <dgm:prSet/>
      <dgm:spPr/>
      <dgm:t>
        <a:bodyPr/>
        <a:lstStyle/>
        <a:p>
          <a:endParaRPr lang="it-IT"/>
        </a:p>
      </dgm:t>
    </dgm:pt>
    <dgm:pt modelId="{B5B04A04-0ECE-4396-B3D0-807C8F146674}" type="sibTrans" cxnId="{488E5E2C-D033-4028-AEBC-1E1018646973}">
      <dgm:prSet/>
      <dgm:spPr/>
      <dgm:t>
        <a:bodyPr/>
        <a:lstStyle/>
        <a:p>
          <a:endParaRPr lang="it-IT"/>
        </a:p>
      </dgm:t>
    </dgm:pt>
    <dgm:pt modelId="{0C3B5973-E709-43CF-AD60-E05E29D8DB9B}">
      <dgm:prSet phldrT="[Testo]" custT="1"/>
      <dgm:spPr/>
      <dgm:t>
        <a:bodyPr/>
        <a:lstStyle/>
        <a:p>
          <a:r>
            <a:rPr lang="it-IT" sz="2800" dirty="0" smtClean="0"/>
            <a:t>2.2</a:t>
          </a:r>
          <a:endParaRPr lang="it-IT" sz="2800" dirty="0"/>
        </a:p>
      </dgm:t>
    </dgm:pt>
    <dgm:pt modelId="{95B22CF7-3B7C-4560-8B7E-2527DC77A03C}" type="parTrans" cxnId="{32138DAD-E7CF-4D65-8DC1-D385CE8F7376}">
      <dgm:prSet/>
      <dgm:spPr/>
      <dgm:t>
        <a:bodyPr/>
        <a:lstStyle/>
        <a:p>
          <a:endParaRPr lang="it-IT"/>
        </a:p>
      </dgm:t>
    </dgm:pt>
    <dgm:pt modelId="{40B0189B-CB9B-439E-BED7-8D61C550FB80}" type="sibTrans" cxnId="{32138DAD-E7CF-4D65-8DC1-D385CE8F7376}">
      <dgm:prSet/>
      <dgm:spPr/>
      <dgm:t>
        <a:bodyPr/>
        <a:lstStyle/>
        <a:p>
          <a:endParaRPr lang="it-IT"/>
        </a:p>
      </dgm:t>
    </dgm:pt>
    <dgm:pt modelId="{DF2FC757-C359-46D2-9DB1-52E286A1C38D}">
      <dgm:prSet phldrT="[Testo]" custT="1"/>
      <dgm:spPr/>
      <dgm:t>
        <a:bodyPr/>
        <a:lstStyle/>
        <a:p>
          <a:r>
            <a:rPr lang="it-IT" sz="2800" dirty="0" smtClean="0"/>
            <a:t>2.3</a:t>
          </a:r>
          <a:endParaRPr lang="it-IT" sz="2800" dirty="0"/>
        </a:p>
      </dgm:t>
    </dgm:pt>
    <dgm:pt modelId="{107BD384-0091-4926-8514-16FE8BB1769B}" type="parTrans" cxnId="{02332BC8-1E15-4AE4-9C17-223EAC9E9DFD}">
      <dgm:prSet/>
      <dgm:spPr/>
      <dgm:t>
        <a:bodyPr/>
        <a:lstStyle/>
        <a:p>
          <a:endParaRPr lang="it-IT"/>
        </a:p>
      </dgm:t>
    </dgm:pt>
    <dgm:pt modelId="{3CCA77D1-F351-428D-A027-23F256D4C2CB}" type="sibTrans" cxnId="{02332BC8-1E15-4AE4-9C17-223EAC9E9DFD}">
      <dgm:prSet/>
      <dgm:spPr/>
      <dgm:t>
        <a:bodyPr/>
        <a:lstStyle/>
        <a:p>
          <a:endParaRPr lang="it-IT"/>
        </a:p>
      </dgm:t>
    </dgm:pt>
    <dgm:pt modelId="{23B31FA5-70A5-47D5-88D3-21DBF1BED475}">
      <dgm:prSet phldrT="[Testo]" custT="1"/>
      <dgm:spPr/>
      <dgm:t>
        <a:bodyPr/>
        <a:lstStyle/>
        <a:p>
          <a:r>
            <a:rPr lang="it-IT" sz="2800" dirty="0" smtClean="0"/>
            <a:t>2.4</a:t>
          </a:r>
          <a:endParaRPr lang="it-IT" sz="2800" dirty="0"/>
        </a:p>
      </dgm:t>
    </dgm:pt>
    <dgm:pt modelId="{7C2152D1-3F5E-4341-848C-93AC4AC831B3}" type="parTrans" cxnId="{F659EF40-459C-4D90-AD3F-5C201054328C}">
      <dgm:prSet/>
      <dgm:spPr/>
      <dgm:t>
        <a:bodyPr/>
        <a:lstStyle/>
        <a:p>
          <a:endParaRPr lang="it-IT"/>
        </a:p>
      </dgm:t>
    </dgm:pt>
    <dgm:pt modelId="{4ECE6B09-4E36-41D1-8836-D86AED17EB9C}" type="sibTrans" cxnId="{F659EF40-459C-4D90-AD3F-5C201054328C}">
      <dgm:prSet/>
      <dgm:spPr/>
      <dgm:t>
        <a:bodyPr/>
        <a:lstStyle/>
        <a:p>
          <a:endParaRPr lang="it-IT"/>
        </a:p>
      </dgm:t>
    </dgm:pt>
    <dgm:pt modelId="{D3305CD7-CB60-41E1-B0BC-A1057957E390}">
      <dgm:prSet phldrT="[Testo]" custT="1"/>
      <dgm:spPr/>
      <dgm:t>
        <a:bodyPr/>
        <a:lstStyle/>
        <a:p>
          <a:r>
            <a:rPr lang="it-IT" sz="2800" dirty="0" smtClean="0"/>
            <a:t>2.5</a:t>
          </a:r>
          <a:endParaRPr lang="it-IT" sz="2800" dirty="0"/>
        </a:p>
      </dgm:t>
    </dgm:pt>
    <dgm:pt modelId="{0FE218AD-E251-48AE-9162-65D67D0BEEE1}" type="parTrans" cxnId="{A8BF75A0-ADCF-46D3-88CA-A1A2E4CF1640}">
      <dgm:prSet/>
      <dgm:spPr/>
      <dgm:t>
        <a:bodyPr/>
        <a:lstStyle/>
        <a:p>
          <a:endParaRPr lang="it-IT"/>
        </a:p>
      </dgm:t>
    </dgm:pt>
    <dgm:pt modelId="{7B35F051-753B-4219-B17E-12533D6768FB}" type="sibTrans" cxnId="{A8BF75A0-ADCF-46D3-88CA-A1A2E4CF1640}">
      <dgm:prSet/>
      <dgm:spPr/>
      <dgm:t>
        <a:bodyPr/>
        <a:lstStyle/>
        <a:p>
          <a:endParaRPr lang="it-IT"/>
        </a:p>
      </dgm:t>
    </dgm:pt>
    <dgm:pt modelId="{74AF2121-C6BC-4E85-8F63-ED3E7A2F7823}">
      <dgm:prSet phldrT="[Testo]" custT="1"/>
      <dgm:spPr/>
      <dgm:t>
        <a:bodyPr/>
        <a:lstStyle/>
        <a:p>
          <a:r>
            <a:rPr lang="it-IT" sz="3200" dirty="0" err="1" smtClean="0"/>
            <a:t>Tasks</a:t>
          </a:r>
          <a:endParaRPr lang="it-IT" sz="3200" dirty="0"/>
        </a:p>
      </dgm:t>
    </dgm:pt>
    <dgm:pt modelId="{5AF365DA-B042-4E5F-801F-5506DA237BC8}" type="parTrans" cxnId="{4DE83BC5-DBF3-4988-B9AE-CF5AA2D8EFD8}">
      <dgm:prSet/>
      <dgm:spPr/>
      <dgm:t>
        <a:bodyPr/>
        <a:lstStyle/>
        <a:p>
          <a:endParaRPr lang="it-IT"/>
        </a:p>
      </dgm:t>
    </dgm:pt>
    <dgm:pt modelId="{CDCD9C2B-5377-45C2-92D3-5A6EDDC65592}" type="sibTrans" cxnId="{4DE83BC5-DBF3-4988-B9AE-CF5AA2D8EFD8}">
      <dgm:prSet/>
      <dgm:spPr/>
      <dgm:t>
        <a:bodyPr/>
        <a:lstStyle/>
        <a:p>
          <a:endParaRPr lang="it-IT"/>
        </a:p>
      </dgm:t>
    </dgm:pt>
    <dgm:pt modelId="{FE527658-924D-42B7-AF0D-4F96FC09A260}">
      <dgm:prSet phldrT="[Testo]" custT="1"/>
      <dgm:spPr/>
      <dgm:t>
        <a:bodyPr/>
        <a:lstStyle/>
        <a:p>
          <a:r>
            <a:rPr lang="it-IT" sz="2800" dirty="0" err="1" smtClean="0"/>
            <a:t>Deliverables</a:t>
          </a:r>
          <a:r>
            <a:rPr lang="it-IT" sz="2800" dirty="0" smtClean="0"/>
            <a:t>/</a:t>
          </a:r>
          <a:r>
            <a:rPr lang="it-IT" sz="2800" dirty="0" err="1" smtClean="0"/>
            <a:t>Results</a:t>
          </a:r>
          <a:endParaRPr lang="it-IT" sz="2800" dirty="0"/>
        </a:p>
      </dgm:t>
    </dgm:pt>
    <dgm:pt modelId="{596C72D2-750B-4D18-A06A-B16F673D99A1}" type="parTrans" cxnId="{914FC89E-8E60-42F5-9D77-2875549167D0}">
      <dgm:prSet/>
      <dgm:spPr/>
      <dgm:t>
        <a:bodyPr/>
        <a:lstStyle/>
        <a:p>
          <a:endParaRPr lang="it-IT"/>
        </a:p>
      </dgm:t>
    </dgm:pt>
    <dgm:pt modelId="{2B2DB460-14DB-4C0E-B03D-573DF501904C}" type="sibTrans" cxnId="{914FC89E-8E60-42F5-9D77-2875549167D0}">
      <dgm:prSet/>
      <dgm:spPr/>
      <dgm:t>
        <a:bodyPr/>
        <a:lstStyle/>
        <a:p>
          <a:endParaRPr lang="it-IT"/>
        </a:p>
      </dgm:t>
    </dgm:pt>
    <dgm:pt modelId="{E48AAF5D-5C8D-4D30-B583-E6EA92C7A6CC}" type="pres">
      <dgm:prSet presAssocID="{FDC769C0-CA95-4628-85D3-2A4EC808FF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DCFD76-39BE-4DC6-9E90-19A6A524E992}" type="pres">
      <dgm:prSet presAssocID="{7114CB46-6C41-43EB-8E2A-9ADC8381950B}" presName="hierRoot1" presStyleCnt="0"/>
      <dgm:spPr/>
    </dgm:pt>
    <dgm:pt modelId="{CF6928EE-6C21-44ED-AB80-A5866A0E8848}" type="pres">
      <dgm:prSet presAssocID="{7114CB46-6C41-43EB-8E2A-9ADC8381950B}" presName="composite" presStyleCnt="0"/>
      <dgm:spPr/>
    </dgm:pt>
    <dgm:pt modelId="{E6EADBB4-5B58-4CB8-9F85-B07308BE8280}" type="pres">
      <dgm:prSet presAssocID="{7114CB46-6C41-43EB-8E2A-9ADC8381950B}" presName="background" presStyleLbl="node0" presStyleIdx="0" presStyleCnt="1"/>
      <dgm:spPr/>
    </dgm:pt>
    <dgm:pt modelId="{385C809B-9ED8-4671-BE3E-8E0F7A9212AC}" type="pres">
      <dgm:prSet presAssocID="{7114CB46-6C41-43EB-8E2A-9ADC8381950B}" presName="text" presStyleLbl="fgAcc0" presStyleIdx="0" presStyleCnt="1" custScaleX="1597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ACF7BBB-A31F-4352-94BF-B29D033F2D22}" type="pres">
      <dgm:prSet presAssocID="{7114CB46-6C41-43EB-8E2A-9ADC8381950B}" presName="hierChild2" presStyleCnt="0"/>
      <dgm:spPr/>
    </dgm:pt>
    <dgm:pt modelId="{7D8EB233-C033-4E5B-B7CE-ED5535E79F82}" type="pres">
      <dgm:prSet presAssocID="{5AF365DA-B042-4E5F-801F-5506DA237BC8}" presName="Name10" presStyleLbl="parChTrans1D2" presStyleIdx="0" presStyleCnt="1"/>
      <dgm:spPr/>
    </dgm:pt>
    <dgm:pt modelId="{287DF274-C650-494C-9176-962018D0D669}" type="pres">
      <dgm:prSet presAssocID="{74AF2121-C6BC-4E85-8F63-ED3E7A2F7823}" presName="hierRoot2" presStyleCnt="0"/>
      <dgm:spPr/>
    </dgm:pt>
    <dgm:pt modelId="{65819365-162C-4036-814C-29E3BC5A203E}" type="pres">
      <dgm:prSet presAssocID="{74AF2121-C6BC-4E85-8F63-ED3E7A2F7823}" presName="composite2" presStyleCnt="0"/>
      <dgm:spPr/>
    </dgm:pt>
    <dgm:pt modelId="{074926A4-DAFB-4643-8389-1637FB91668C}" type="pres">
      <dgm:prSet presAssocID="{74AF2121-C6BC-4E85-8F63-ED3E7A2F7823}" presName="background2" presStyleLbl="node2" presStyleIdx="0" presStyleCnt="1"/>
      <dgm:spPr/>
    </dgm:pt>
    <dgm:pt modelId="{B6055085-40B5-406F-A3E0-E631210A38D9}" type="pres">
      <dgm:prSet presAssocID="{74AF2121-C6BC-4E85-8F63-ED3E7A2F7823}" presName="text2" presStyleLbl="fgAcc2" presStyleIdx="0" presStyleCnt="1" custScaleX="1597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A5A7BF8-5638-460D-A3FB-7AAF93FBFCB6}" type="pres">
      <dgm:prSet presAssocID="{74AF2121-C6BC-4E85-8F63-ED3E7A2F7823}" presName="hierChild3" presStyleCnt="0"/>
      <dgm:spPr/>
    </dgm:pt>
    <dgm:pt modelId="{ED513121-BD70-4F9E-8CD6-5C8143618795}" type="pres">
      <dgm:prSet presAssocID="{596C72D2-750B-4D18-A06A-B16F673D99A1}" presName="Name17" presStyleLbl="parChTrans1D3" presStyleIdx="0" presStyleCnt="1"/>
      <dgm:spPr/>
    </dgm:pt>
    <dgm:pt modelId="{BA47887D-2DF8-4C42-A80F-7F8677BBB05D}" type="pres">
      <dgm:prSet presAssocID="{FE527658-924D-42B7-AF0D-4F96FC09A260}" presName="hierRoot3" presStyleCnt="0"/>
      <dgm:spPr/>
    </dgm:pt>
    <dgm:pt modelId="{FBED3F67-7DFC-40D1-871F-E0BAC5BBF03B}" type="pres">
      <dgm:prSet presAssocID="{FE527658-924D-42B7-AF0D-4F96FC09A260}" presName="composite3" presStyleCnt="0"/>
      <dgm:spPr/>
    </dgm:pt>
    <dgm:pt modelId="{F13C67FD-44F4-4D35-B0D3-48F9EC25AB31}" type="pres">
      <dgm:prSet presAssocID="{FE527658-924D-42B7-AF0D-4F96FC09A260}" presName="background3" presStyleLbl="node3" presStyleIdx="0" presStyleCnt="1"/>
      <dgm:spPr/>
    </dgm:pt>
    <dgm:pt modelId="{8199CBAC-04C3-4D48-9724-F2F70784B2FE}" type="pres">
      <dgm:prSet presAssocID="{FE527658-924D-42B7-AF0D-4F96FC09A260}" presName="text3" presStyleLbl="fgAcc3" presStyleIdx="0" presStyleCnt="1" custScaleX="31008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88E12D6-A360-430C-B19D-2775B0DD3A2F}" type="pres">
      <dgm:prSet presAssocID="{FE527658-924D-42B7-AF0D-4F96FC09A260}" presName="hierChild4" presStyleCnt="0"/>
      <dgm:spPr/>
    </dgm:pt>
    <dgm:pt modelId="{C72F5C8F-C39C-4C11-AF2E-F048507D6BF0}" type="pres">
      <dgm:prSet presAssocID="{F9B95D0D-E600-4AC5-93D0-2EA21E1E77D6}" presName="Name23" presStyleLbl="parChTrans1D4" presStyleIdx="0" presStyleCnt="5"/>
      <dgm:spPr/>
    </dgm:pt>
    <dgm:pt modelId="{FE781475-41A6-464C-A1BB-CB84D73BB104}" type="pres">
      <dgm:prSet presAssocID="{AD2F9729-AF1B-43A4-B7BC-C03D594D3FB9}" presName="hierRoot4" presStyleCnt="0"/>
      <dgm:spPr/>
    </dgm:pt>
    <dgm:pt modelId="{69ACF100-7CC9-4C0C-AB8B-BDF68B116F1B}" type="pres">
      <dgm:prSet presAssocID="{AD2F9729-AF1B-43A4-B7BC-C03D594D3FB9}" presName="composite4" presStyleCnt="0"/>
      <dgm:spPr/>
    </dgm:pt>
    <dgm:pt modelId="{8D511E88-386A-4F06-B2C9-81DED51D010D}" type="pres">
      <dgm:prSet presAssocID="{AD2F9729-AF1B-43A4-B7BC-C03D594D3FB9}" presName="background4" presStyleLbl="node4" presStyleIdx="0" presStyleCnt="5"/>
      <dgm:spPr/>
    </dgm:pt>
    <dgm:pt modelId="{D5801D2A-68A1-4206-BA3B-DE884E0E34E2}" type="pres">
      <dgm:prSet presAssocID="{AD2F9729-AF1B-43A4-B7BC-C03D594D3FB9}" presName="text4" presStyleLbl="fgAcc4" presStyleIdx="0" presStyleCnt="5">
        <dgm:presLayoutVars>
          <dgm:chPref val="3"/>
        </dgm:presLayoutVars>
      </dgm:prSet>
      <dgm:spPr/>
    </dgm:pt>
    <dgm:pt modelId="{9D69FB8C-A21A-4F69-899B-DF21D3D61FE4}" type="pres">
      <dgm:prSet presAssocID="{AD2F9729-AF1B-43A4-B7BC-C03D594D3FB9}" presName="hierChild5" presStyleCnt="0"/>
      <dgm:spPr/>
    </dgm:pt>
    <dgm:pt modelId="{B0A218DE-72FB-432E-8969-A0D529534430}" type="pres">
      <dgm:prSet presAssocID="{95B22CF7-3B7C-4560-8B7E-2527DC77A03C}" presName="Name23" presStyleLbl="parChTrans1D4" presStyleIdx="1" presStyleCnt="5"/>
      <dgm:spPr/>
    </dgm:pt>
    <dgm:pt modelId="{423EE0D7-2611-4F81-991B-996518C0E7A1}" type="pres">
      <dgm:prSet presAssocID="{0C3B5973-E709-43CF-AD60-E05E29D8DB9B}" presName="hierRoot4" presStyleCnt="0"/>
      <dgm:spPr/>
    </dgm:pt>
    <dgm:pt modelId="{C41300AA-FC83-4178-AF5D-44F269909734}" type="pres">
      <dgm:prSet presAssocID="{0C3B5973-E709-43CF-AD60-E05E29D8DB9B}" presName="composite4" presStyleCnt="0"/>
      <dgm:spPr/>
    </dgm:pt>
    <dgm:pt modelId="{9B181012-52AE-4383-B6D0-005A8A84FD6F}" type="pres">
      <dgm:prSet presAssocID="{0C3B5973-E709-43CF-AD60-E05E29D8DB9B}" presName="background4" presStyleLbl="node4" presStyleIdx="1" presStyleCnt="5"/>
      <dgm:spPr/>
    </dgm:pt>
    <dgm:pt modelId="{251E78FD-FB61-466C-B2F4-F8B4F0664F5E}" type="pres">
      <dgm:prSet presAssocID="{0C3B5973-E709-43CF-AD60-E05E29D8DB9B}" presName="text4" presStyleLbl="fgAcc4" presStyleIdx="1" presStyleCnt="5">
        <dgm:presLayoutVars>
          <dgm:chPref val="3"/>
        </dgm:presLayoutVars>
      </dgm:prSet>
      <dgm:spPr/>
    </dgm:pt>
    <dgm:pt modelId="{93B9B4FE-F810-4AB3-8E8E-7536590B9ACB}" type="pres">
      <dgm:prSet presAssocID="{0C3B5973-E709-43CF-AD60-E05E29D8DB9B}" presName="hierChild5" presStyleCnt="0"/>
      <dgm:spPr/>
    </dgm:pt>
    <dgm:pt modelId="{B123CB77-1CE0-42BA-B622-1EB552BDEFDF}" type="pres">
      <dgm:prSet presAssocID="{107BD384-0091-4926-8514-16FE8BB1769B}" presName="Name23" presStyleLbl="parChTrans1D4" presStyleIdx="2" presStyleCnt="5"/>
      <dgm:spPr/>
    </dgm:pt>
    <dgm:pt modelId="{8DA3A696-537E-4EFD-B78E-C8B6AE867DE3}" type="pres">
      <dgm:prSet presAssocID="{DF2FC757-C359-46D2-9DB1-52E286A1C38D}" presName="hierRoot4" presStyleCnt="0"/>
      <dgm:spPr/>
    </dgm:pt>
    <dgm:pt modelId="{446BE982-48EE-4A23-A606-AAD80E2ADDDF}" type="pres">
      <dgm:prSet presAssocID="{DF2FC757-C359-46D2-9DB1-52E286A1C38D}" presName="composite4" presStyleCnt="0"/>
      <dgm:spPr/>
    </dgm:pt>
    <dgm:pt modelId="{E9460254-4B58-462C-BCEA-88EB0A86E7FC}" type="pres">
      <dgm:prSet presAssocID="{DF2FC757-C359-46D2-9DB1-52E286A1C38D}" presName="background4" presStyleLbl="node4" presStyleIdx="2" presStyleCnt="5"/>
      <dgm:spPr/>
    </dgm:pt>
    <dgm:pt modelId="{7A100EA6-2CB7-4349-81D5-7ABDB7C33BC2}" type="pres">
      <dgm:prSet presAssocID="{DF2FC757-C359-46D2-9DB1-52E286A1C38D}" presName="text4" presStyleLbl="fgAcc4" presStyleIdx="2" presStyleCnt="5">
        <dgm:presLayoutVars>
          <dgm:chPref val="3"/>
        </dgm:presLayoutVars>
      </dgm:prSet>
      <dgm:spPr/>
    </dgm:pt>
    <dgm:pt modelId="{E9DDF11F-3343-4659-AC0D-2631C6A01943}" type="pres">
      <dgm:prSet presAssocID="{DF2FC757-C359-46D2-9DB1-52E286A1C38D}" presName="hierChild5" presStyleCnt="0"/>
      <dgm:spPr/>
    </dgm:pt>
    <dgm:pt modelId="{BA0BA612-869C-4B2A-BD07-9CC9D28527A0}" type="pres">
      <dgm:prSet presAssocID="{7C2152D1-3F5E-4341-848C-93AC4AC831B3}" presName="Name23" presStyleLbl="parChTrans1D4" presStyleIdx="3" presStyleCnt="5"/>
      <dgm:spPr/>
    </dgm:pt>
    <dgm:pt modelId="{9C7D513C-CA47-4170-A5B2-F5A1D213C61A}" type="pres">
      <dgm:prSet presAssocID="{23B31FA5-70A5-47D5-88D3-21DBF1BED475}" presName="hierRoot4" presStyleCnt="0"/>
      <dgm:spPr/>
    </dgm:pt>
    <dgm:pt modelId="{59B66593-DF22-4D71-A8C9-D9504EA6D86D}" type="pres">
      <dgm:prSet presAssocID="{23B31FA5-70A5-47D5-88D3-21DBF1BED475}" presName="composite4" presStyleCnt="0"/>
      <dgm:spPr/>
    </dgm:pt>
    <dgm:pt modelId="{5F52B79C-BD7F-4BF2-8B93-9571D7F759AC}" type="pres">
      <dgm:prSet presAssocID="{23B31FA5-70A5-47D5-88D3-21DBF1BED475}" presName="background4" presStyleLbl="node4" presStyleIdx="3" presStyleCnt="5"/>
      <dgm:spPr/>
    </dgm:pt>
    <dgm:pt modelId="{5BD23860-E7B9-447B-81FF-D8140D92CE66}" type="pres">
      <dgm:prSet presAssocID="{23B31FA5-70A5-47D5-88D3-21DBF1BED475}" presName="text4" presStyleLbl="fgAcc4" presStyleIdx="3" presStyleCnt="5">
        <dgm:presLayoutVars>
          <dgm:chPref val="3"/>
        </dgm:presLayoutVars>
      </dgm:prSet>
      <dgm:spPr/>
    </dgm:pt>
    <dgm:pt modelId="{2382E1C6-8810-4007-B5ED-16BE185E5E25}" type="pres">
      <dgm:prSet presAssocID="{23B31FA5-70A5-47D5-88D3-21DBF1BED475}" presName="hierChild5" presStyleCnt="0"/>
      <dgm:spPr/>
    </dgm:pt>
    <dgm:pt modelId="{EC7ADCB9-7E4F-49FF-90A3-083F366C182C}" type="pres">
      <dgm:prSet presAssocID="{0FE218AD-E251-48AE-9162-65D67D0BEEE1}" presName="Name23" presStyleLbl="parChTrans1D4" presStyleIdx="4" presStyleCnt="5"/>
      <dgm:spPr/>
    </dgm:pt>
    <dgm:pt modelId="{9F43A211-1DBC-4448-936A-FD60EEFEF47D}" type="pres">
      <dgm:prSet presAssocID="{D3305CD7-CB60-41E1-B0BC-A1057957E390}" presName="hierRoot4" presStyleCnt="0"/>
      <dgm:spPr/>
    </dgm:pt>
    <dgm:pt modelId="{C759CB43-936E-4860-93F0-EA902652F6B9}" type="pres">
      <dgm:prSet presAssocID="{D3305CD7-CB60-41E1-B0BC-A1057957E390}" presName="composite4" presStyleCnt="0"/>
      <dgm:spPr/>
    </dgm:pt>
    <dgm:pt modelId="{FA94283D-5B6E-4BCB-AFEC-9030145F3EDF}" type="pres">
      <dgm:prSet presAssocID="{D3305CD7-CB60-41E1-B0BC-A1057957E390}" presName="background4" presStyleLbl="node4" presStyleIdx="4" presStyleCnt="5"/>
      <dgm:spPr/>
    </dgm:pt>
    <dgm:pt modelId="{E3FD83EE-F681-44F5-8936-AA5EE25E4CF1}" type="pres">
      <dgm:prSet presAssocID="{D3305CD7-CB60-41E1-B0BC-A1057957E390}" presName="text4" presStyleLbl="fgAcc4" presStyleIdx="4" presStyleCnt="5">
        <dgm:presLayoutVars>
          <dgm:chPref val="3"/>
        </dgm:presLayoutVars>
      </dgm:prSet>
      <dgm:spPr/>
    </dgm:pt>
    <dgm:pt modelId="{55006907-9D3D-4FDF-8AFE-EE8CBE006F6A}" type="pres">
      <dgm:prSet presAssocID="{D3305CD7-CB60-41E1-B0BC-A1057957E390}" presName="hierChild5" presStyleCnt="0"/>
      <dgm:spPr/>
    </dgm:pt>
  </dgm:ptLst>
  <dgm:cxnLst>
    <dgm:cxn modelId="{914FC89E-8E60-42F5-9D77-2875549167D0}" srcId="{74AF2121-C6BC-4E85-8F63-ED3E7A2F7823}" destId="{FE527658-924D-42B7-AF0D-4F96FC09A260}" srcOrd="0" destOrd="0" parTransId="{596C72D2-750B-4D18-A06A-B16F673D99A1}" sibTransId="{2B2DB460-14DB-4C0E-B03D-573DF501904C}"/>
    <dgm:cxn modelId="{696D7E30-1549-4755-A3D3-EE132B40E918}" type="presOf" srcId="{0FE218AD-E251-48AE-9162-65D67D0BEEE1}" destId="{EC7ADCB9-7E4F-49FF-90A3-083F366C182C}" srcOrd="0" destOrd="0" presId="urn:microsoft.com/office/officeart/2005/8/layout/hierarchy1"/>
    <dgm:cxn modelId="{35D0F35A-A7D2-4D14-B7C1-9C32F75019FC}" type="presOf" srcId="{23B31FA5-70A5-47D5-88D3-21DBF1BED475}" destId="{5BD23860-E7B9-447B-81FF-D8140D92CE66}" srcOrd="0" destOrd="0" presId="urn:microsoft.com/office/officeart/2005/8/layout/hierarchy1"/>
    <dgm:cxn modelId="{D39A3E11-5D8F-4291-97A7-ACDDA40837DC}" type="presOf" srcId="{0C3B5973-E709-43CF-AD60-E05E29D8DB9B}" destId="{251E78FD-FB61-466C-B2F4-F8B4F0664F5E}" srcOrd="0" destOrd="0" presId="urn:microsoft.com/office/officeart/2005/8/layout/hierarchy1"/>
    <dgm:cxn modelId="{395C29CF-B183-49AF-8B90-AF82C9D7F5EE}" type="presOf" srcId="{7C2152D1-3F5E-4341-848C-93AC4AC831B3}" destId="{BA0BA612-869C-4B2A-BD07-9CC9D28527A0}" srcOrd="0" destOrd="0" presId="urn:microsoft.com/office/officeart/2005/8/layout/hierarchy1"/>
    <dgm:cxn modelId="{8C7EDE87-0233-4B84-A5BC-D7884D2C737C}" type="presOf" srcId="{74AF2121-C6BC-4E85-8F63-ED3E7A2F7823}" destId="{B6055085-40B5-406F-A3E0-E631210A38D9}" srcOrd="0" destOrd="0" presId="urn:microsoft.com/office/officeart/2005/8/layout/hierarchy1"/>
    <dgm:cxn modelId="{9B982DCF-FA9C-4C95-A22C-8177D7B61009}" type="presOf" srcId="{596C72D2-750B-4D18-A06A-B16F673D99A1}" destId="{ED513121-BD70-4F9E-8CD6-5C8143618795}" srcOrd="0" destOrd="0" presId="urn:microsoft.com/office/officeart/2005/8/layout/hierarchy1"/>
    <dgm:cxn modelId="{287EE7CA-4D33-4061-A8CA-8150D031F9AC}" type="presOf" srcId="{D3305CD7-CB60-41E1-B0BC-A1057957E390}" destId="{E3FD83EE-F681-44F5-8936-AA5EE25E4CF1}" srcOrd="0" destOrd="0" presId="urn:microsoft.com/office/officeart/2005/8/layout/hierarchy1"/>
    <dgm:cxn modelId="{A7D63C6E-D47F-4157-B9B6-30E0E235B177}" type="presOf" srcId="{F9B95D0D-E600-4AC5-93D0-2EA21E1E77D6}" destId="{C72F5C8F-C39C-4C11-AF2E-F048507D6BF0}" srcOrd="0" destOrd="0" presId="urn:microsoft.com/office/officeart/2005/8/layout/hierarchy1"/>
    <dgm:cxn modelId="{5EBD7C09-2566-4ED8-9270-8F6447FAD2D9}" type="presOf" srcId="{AD2F9729-AF1B-43A4-B7BC-C03D594D3FB9}" destId="{D5801D2A-68A1-4206-BA3B-DE884E0E34E2}" srcOrd="0" destOrd="0" presId="urn:microsoft.com/office/officeart/2005/8/layout/hierarchy1"/>
    <dgm:cxn modelId="{A8BF75A0-ADCF-46D3-88CA-A1A2E4CF1640}" srcId="{FE527658-924D-42B7-AF0D-4F96FC09A260}" destId="{D3305CD7-CB60-41E1-B0BC-A1057957E390}" srcOrd="4" destOrd="0" parTransId="{0FE218AD-E251-48AE-9162-65D67D0BEEE1}" sibTransId="{7B35F051-753B-4219-B17E-12533D6768FB}"/>
    <dgm:cxn modelId="{0097F33C-9C69-4AD5-8E3F-8CF8822CE74F}" type="presOf" srcId="{FE527658-924D-42B7-AF0D-4F96FC09A260}" destId="{8199CBAC-04C3-4D48-9724-F2F70784B2FE}" srcOrd="0" destOrd="0" presId="urn:microsoft.com/office/officeart/2005/8/layout/hierarchy1"/>
    <dgm:cxn modelId="{02332BC8-1E15-4AE4-9C17-223EAC9E9DFD}" srcId="{FE527658-924D-42B7-AF0D-4F96FC09A260}" destId="{DF2FC757-C359-46D2-9DB1-52E286A1C38D}" srcOrd="2" destOrd="0" parTransId="{107BD384-0091-4926-8514-16FE8BB1769B}" sibTransId="{3CCA77D1-F351-428D-A027-23F256D4C2CB}"/>
    <dgm:cxn modelId="{58B1609F-25B9-4112-98B9-F23895B4A3BA}" type="presOf" srcId="{107BD384-0091-4926-8514-16FE8BB1769B}" destId="{B123CB77-1CE0-42BA-B622-1EB552BDEFDF}" srcOrd="0" destOrd="0" presId="urn:microsoft.com/office/officeart/2005/8/layout/hierarchy1"/>
    <dgm:cxn modelId="{4DE83BC5-DBF3-4988-B9AE-CF5AA2D8EFD8}" srcId="{7114CB46-6C41-43EB-8E2A-9ADC8381950B}" destId="{74AF2121-C6BC-4E85-8F63-ED3E7A2F7823}" srcOrd="0" destOrd="0" parTransId="{5AF365DA-B042-4E5F-801F-5506DA237BC8}" sibTransId="{CDCD9C2B-5377-45C2-92D3-5A6EDDC65592}"/>
    <dgm:cxn modelId="{8453A2F7-7C63-436B-B7E0-3D0D5F43115B}" type="presOf" srcId="{95B22CF7-3B7C-4560-8B7E-2527DC77A03C}" destId="{B0A218DE-72FB-432E-8969-A0D529534430}" srcOrd="0" destOrd="0" presId="urn:microsoft.com/office/officeart/2005/8/layout/hierarchy1"/>
    <dgm:cxn modelId="{AD504F38-B178-498C-9BC8-C5C6C995FD48}" type="presOf" srcId="{FDC769C0-CA95-4628-85D3-2A4EC808FFE9}" destId="{E48AAF5D-5C8D-4D30-B583-E6EA92C7A6CC}" srcOrd="0" destOrd="0" presId="urn:microsoft.com/office/officeart/2005/8/layout/hierarchy1"/>
    <dgm:cxn modelId="{D3B4CF75-ADF7-4D8F-BDB7-02506FF48BE6}" srcId="{FDC769C0-CA95-4628-85D3-2A4EC808FFE9}" destId="{7114CB46-6C41-43EB-8E2A-9ADC8381950B}" srcOrd="0" destOrd="0" parTransId="{867EA356-0ADF-461F-9A83-DDF33F8030EB}" sibTransId="{569194F0-E995-4387-9EBE-67025B5D83E4}"/>
    <dgm:cxn modelId="{32138DAD-E7CF-4D65-8DC1-D385CE8F7376}" srcId="{FE527658-924D-42B7-AF0D-4F96FC09A260}" destId="{0C3B5973-E709-43CF-AD60-E05E29D8DB9B}" srcOrd="1" destOrd="0" parTransId="{95B22CF7-3B7C-4560-8B7E-2527DC77A03C}" sibTransId="{40B0189B-CB9B-439E-BED7-8D61C550FB80}"/>
    <dgm:cxn modelId="{9863939D-DF5C-4FCC-B4F6-2276F94575CB}" type="presOf" srcId="{DF2FC757-C359-46D2-9DB1-52E286A1C38D}" destId="{7A100EA6-2CB7-4349-81D5-7ABDB7C33BC2}" srcOrd="0" destOrd="0" presId="urn:microsoft.com/office/officeart/2005/8/layout/hierarchy1"/>
    <dgm:cxn modelId="{155146FA-9E89-42BE-AA2F-8E6F1795A878}" type="presOf" srcId="{7114CB46-6C41-43EB-8E2A-9ADC8381950B}" destId="{385C809B-9ED8-4671-BE3E-8E0F7A9212AC}" srcOrd="0" destOrd="0" presId="urn:microsoft.com/office/officeart/2005/8/layout/hierarchy1"/>
    <dgm:cxn modelId="{F659EF40-459C-4D90-AD3F-5C201054328C}" srcId="{FE527658-924D-42B7-AF0D-4F96FC09A260}" destId="{23B31FA5-70A5-47D5-88D3-21DBF1BED475}" srcOrd="3" destOrd="0" parTransId="{7C2152D1-3F5E-4341-848C-93AC4AC831B3}" sibTransId="{4ECE6B09-4E36-41D1-8836-D86AED17EB9C}"/>
    <dgm:cxn modelId="{A139B84A-5683-4C35-A387-A8FCACA1C4D8}" type="presOf" srcId="{5AF365DA-B042-4E5F-801F-5506DA237BC8}" destId="{7D8EB233-C033-4E5B-B7CE-ED5535E79F82}" srcOrd="0" destOrd="0" presId="urn:microsoft.com/office/officeart/2005/8/layout/hierarchy1"/>
    <dgm:cxn modelId="{488E5E2C-D033-4028-AEBC-1E1018646973}" srcId="{FE527658-924D-42B7-AF0D-4F96FC09A260}" destId="{AD2F9729-AF1B-43A4-B7BC-C03D594D3FB9}" srcOrd="0" destOrd="0" parTransId="{F9B95D0D-E600-4AC5-93D0-2EA21E1E77D6}" sibTransId="{B5B04A04-0ECE-4396-B3D0-807C8F146674}"/>
    <dgm:cxn modelId="{7189F52D-8C5C-45B7-BE2E-034CACAA5C57}" type="presParOf" srcId="{E48AAF5D-5C8D-4D30-B583-E6EA92C7A6CC}" destId="{8DDCFD76-39BE-4DC6-9E90-19A6A524E992}" srcOrd="0" destOrd="0" presId="urn:microsoft.com/office/officeart/2005/8/layout/hierarchy1"/>
    <dgm:cxn modelId="{399C497C-04FE-45A1-A077-C4B6AF8BA24D}" type="presParOf" srcId="{8DDCFD76-39BE-4DC6-9E90-19A6A524E992}" destId="{CF6928EE-6C21-44ED-AB80-A5866A0E8848}" srcOrd="0" destOrd="0" presId="urn:microsoft.com/office/officeart/2005/8/layout/hierarchy1"/>
    <dgm:cxn modelId="{5DC03F3F-ACC9-41F0-A93A-93CB556ED734}" type="presParOf" srcId="{CF6928EE-6C21-44ED-AB80-A5866A0E8848}" destId="{E6EADBB4-5B58-4CB8-9F85-B07308BE8280}" srcOrd="0" destOrd="0" presId="urn:microsoft.com/office/officeart/2005/8/layout/hierarchy1"/>
    <dgm:cxn modelId="{D82EF78E-43D3-4C6A-958D-666BD39352E4}" type="presParOf" srcId="{CF6928EE-6C21-44ED-AB80-A5866A0E8848}" destId="{385C809B-9ED8-4671-BE3E-8E0F7A9212AC}" srcOrd="1" destOrd="0" presId="urn:microsoft.com/office/officeart/2005/8/layout/hierarchy1"/>
    <dgm:cxn modelId="{E6A12889-903E-4080-9CD4-E9AE3326A16E}" type="presParOf" srcId="{8DDCFD76-39BE-4DC6-9E90-19A6A524E992}" destId="{EACF7BBB-A31F-4352-94BF-B29D033F2D22}" srcOrd="1" destOrd="0" presId="urn:microsoft.com/office/officeart/2005/8/layout/hierarchy1"/>
    <dgm:cxn modelId="{980BF159-A9C1-45A6-B634-DF87AC7F2EF3}" type="presParOf" srcId="{EACF7BBB-A31F-4352-94BF-B29D033F2D22}" destId="{7D8EB233-C033-4E5B-B7CE-ED5535E79F82}" srcOrd="0" destOrd="0" presId="urn:microsoft.com/office/officeart/2005/8/layout/hierarchy1"/>
    <dgm:cxn modelId="{09035A6E-6025-4FA0-8ABB-69AA1B4D9406}" type="presParOf" srcId="{EACF7BBB-A31F-4352-94BF-B29D033F2D22}" destId="{287DF274-C650-494C-9176-962018D0D669}" srcOrd="1" destOrd="0" presId="urn:microsoft.com/office/officeart/2005/8/layout/hierarchy1"/>
    <dgm:cxn modelId="{87DAB507-1438-4CB2-9C1E-B2484C2077A3}" type="presParOf" srcId="{287DF274-C650-494C-9176-962018D0D669}" destId="{65819365-162C-4036-814C-29E3BC5A203E}" srcOrd="0" destOrd="0" presId="urn:microsoft.com/office/officeart/2005/8/layout/hierarchy1"/>
    <dgm:cxn modelId="{4C50F3D7-6A75-49D7-B085-A050F282BCD1}" type="presParOf" srcId="{65819365-162C-4036-814C-29E3BC5A203E}" destId="{074926A4-DAFB-4643-8389-1637FB91668C}" srcOrd="0" destOrd="0" presId="urn:microsoft.com/office/officeart/2005/8/layout/hierarchy1"/>
    <dgm:cxn modelId="{34D23ECF-FD7D-44F7-8C48-0A72EA8169A1}" type="presParOf" srcId="{65819365-162C-4036-814C-29E3BC5A203E}" destId="{B6055085-40B5-406F-A3E0-E631210A38D9}" srcOrd="1" destOrd="0" presId="urn:microsoft.com/office/officeart/2005/8/layout/hierarchy1"/>
    <dgm:cxn modelId="{CE3216A6-0FB0-4EDC-8B2D-7CCF654749F7}" type="presParOf" srcId="{287DF274-C650-494C-9176-962018D0D669}" destId="{3A5A7BF8-5638-460D-A3FB-7AAF93FBFCB6}" srcOrd="1" destOrd="0" presId="urn:microsoft.com/office/officeart/2005/8/layout/hierarchy1"/>
    <dgm:cxn modelId="{DA7675BA-4EC2-4482-B02D-CA939D96D2C0}" type="presParOf" srcId="{3A5A7BF8-5638-460D-A3FB-7AAF93FBFCB6}" destId="{ED513121-BD70-4F9E-8CD6-5C8143618795}" srcOrd="0" destOrd="0" presId="urn:microsoft.com/office/officeart/2005/8/layout/hierarchy1"/>
    <dgm:cxn modelId="{AA857038-06D0-48DE-967E-2F781E0D9297}" type="presParOf" srcId="{3A5A7BF8-5638-460D-A3FB-7AAF93FBFCB6}" destId="{BA47887D-2DF8-4C42-A80F-7F8677BBB05D}" srcOrd="1" destOrd="0" presId="urn:microsoft.com/office/officeart/2005/8/layout/hierarchy1"/>
    <dgm:cxn modelId="{65EA07FE-CCE5-477F-ABDD-11826AEB43C7}" type="presParOf" srcId="{BA47887D-2DF8-4C42-A80F-7F8677BBB05D}" destId="{FBED3F67-7DFC-40D1-871F-E0BAC5BBF03B}" srcOrd="0" destOrd="0" presId="urn:microsoft.com/office/officeart/2005/8/layout/hierarchy1"/>
    <dgm:cxn modelId="{B8D85B09-7223-4750-98F2-F16AA5598ED3}" type="presParOf" srcId="{FBED3F67-7DFC-40D1-871F-E0BAC5BBF03B}" destId="{F13C67FD-44F4-4D35-B0D3-48F9EC25AB31}" srcOrd="0" destOrd="0" presId="urn:microsoft.com/office/officeart/2005/8/layout/hierarchy1"/>
    <dgm:cxn modelId="{D124E21F-FB82-4C0E-BCFE-FE0BEC650D83}" type="presParOf" srcId="{FBED3F67-7DFC-40D1-871F-E0BAC5BBF03B}" destId="{8199CBAC-04C3-4D48-9724-F2F70784B2FE}" srcOrd="1" destOrd="0" presId="urn:microsoft.com/office/officeart/2005/8/layout/hierarchy1"/>
    <dgm:cxn modelId="{22C090CA-B2A4-4D7C-8B76-42BF3C37EBDC}" type="presParOf" srcId="{BA47887D-2DF8-4C42-A80F-7F8677BBB05D}" destId="{A88E12D6-A360-430C-B19D-2775B0DD3A2F}" srcOrd="1" destOrd="0" presId="urn:microsoft.com/office/officeart/2005/8/layout/hierarchy1"/>
    <dgm:cxn modelId="{DB2370EF-347D-4C3E-AD8D-76CDA0BB9986}" type="presParOf" srcId="{A88E12D6-A360-430C-B19D-2775B0DD3A2F}" destId="{C72F5C8F-C39C-4C11-AF2E-F048507D6BF0}" srcOrd="0" destOrd="0" presId="urn:microsoft.com/office/officeart/2005/8/layout/hierarchy1"/>
    <dgm:cxn modelId="{E99E40ED-0688-45AE-8A3C-DAE298939167}" type="presParOf" srcId="{A88E12D6-A360-430C-B19D-2775B0DD3A2F}" destId="{FE781475-41A6-464C-A1BB-CB84D73BB104}" srcOrd="1" destOrd="0" presId="urn:microsoft.com/office/officeart/2005/8/layout/hierarchy1"/>
    <dgm:cxn modelId="{9413BC10-D5D2-430B-A249-8EECD76E78CF}" type="presParOf" srcId="{FE781475-41A6-464C-A1BB-CB84D73BB104}" destId="{69ACF100-7CC9-4C0C-AB8B-BDF68B116F1B}" srcOrd="0" destOrd="0" presId="urn:microsoft.com/office/officeart/2005/8/layout/hierarchy1"/>
    <dgm:cxn modelId="{E70FA16D-70FD-4ABA-A5E8-79803347F12B}" type="presParOf" srcId="{69ACF100-7CC9-4C0C-AB8B-BDF68B116F1B}" destId="{8D511E88-386A-4F06-B2C9-81DED51D010D}" srcOrd="0" destOrd="0" presId="urn:microsoft.com/office/officeart/2005/8/layout/hierarchy1"/>
    <dgm:cxn modelId="{D2A55EE7-B626-43CE-AC02-D234A1019CD8}" type="presParOf" srcId="{69ACF100-7CC9-4C0C-AB8B-BDF68B116F1B}" destId="{D5801D2A-68A1-4206-BA3B-DE884E0E34E2}" srcOrd="1" destOrd="0" presId="urn:microsoft.com/office/officeart/2005/8/layout/hierarchy1"/>
    <dgm:cxn modelId="{025031A8-0822-4748-B8FF-0C81984AAAF8}" type="presParOf" srcId="{FE781475-41A6-464C-A1BB-CB84D73BB104}" destId="{9D69FB8C-A21A-4F69-899B-DF21D3D61FE4}" srcOrd="1" destOrd="0" presId="urn:microsoft.com/office/officeart/2005/8/layout/hierarchy1"/>
    <dgm:cxn modelId="{3321296A-613B-4D03-AA73-B43F44DEA83C}" type="presParOf" srcId="{A88E12D6-A360-430C-B19D-2775B0DD3A2F}" destId="{B0A218DE-72FB-432E-8969-A0D529534430}" srcOrd="2" destOrd="0" presId="urn:microsoft.com/office/officeart/2005/8/layout/hierarchy1"/>
    <dgm:cxn modelId="{C8A4AB14-E22C-481C-9F73-6C0B964A9A17}" type="presParOf" srcId="{A88E12D6-A360-430C-B19D-2775B0DD3A2F}" destId="{423EE0D7-2611-4F81-991B-996518C0E7A1}" srcOrd="3" destOrd="0" presId="urn:microsoft.com/office/officeart/2005/8/layout/hierarchy1"/>
    <dgm:cxn modelId="{FCA577DE-3E1D-4F86-845F-E13638D33538}" type="presParOf" srcId="{423EE0D7-2611-4F81-991B-996518C0E7A1}" destId="{C41300AA-FC83-4178-AF5D-44F269909734}" srcOrd="0" destOrd="0" presId="urn:microsoft.com/office/officeart/2005/8/layout/hierarchy1"/>
    <dgm:cxn modelId="{3527F9BE-92D7-462C-8779-6E7790872F79}" type="presParOf" srcId="{C41300AA-FC83-4178-AF5D-44F269909734}" destId="{9B181012-52AE-4383-B6D0-005A8A84FD6F}" srcOrd="0" destOrd="0" presId="urn:microsoft.com/office/officeart/2005/8/layout/hierarchy1"/>
    <dgm:cxn modelId="{55A80310-844A-4AAB-BEC6-F696DEEF1116}" type="presParOf" srcId="{C41300AA-FC83-4178-AF5D-44F269909734}" destId="{251E78FD-FB61-466C-B2F4-F8B4F0664F5E}" srcOrd="1" destOrd="0" presId="urn:microsoft.com/office/officeart/2005/8/layout/hierarchy1"/>
    <dgm:cxn modelId="{7698D14A-CD47-4BB1-83A7-2F500FE89D34}" type="presParOf" srcId="{423EE0D7-2611-4F81-991B-996518C0E7A1}" destId="{93B9B4FE-F810-4AB3-8E8E-7536590B9ACB}" srcOrd="1" destOrd="0" presId="urn:microsoft.com/office/officeart/2005/8/layout/hierarchy1"/>
    <dgm:cxn modelId="{4A4253D2-505D-4D95-86FA-C63E708EBB39}" type="presParOf" srcId="{A88E12D6-A360-430C-B19D-2775B0DD3A2F}" destId="{B123CB77-1CE0-42BA-B622-1EB552BDEFDF}" srcOrd="4" destOrd="0" presId="urn:microsoft.com/office/officeart/2005/8/layout/hierarchy1"/>
    <dgm:cxn modelId="{AE8C861A-3FA7-4BDD-A4A0-54E2C04B2B4A}" type="presParOf" srcId="{A88E12D6-A360-430C-B19D-2775B0DD3A2F}" destId="{8DA3A696-537E-4EFD-B78E-C8B6AE867DE3}" srcOrd="5" destOrd="0" presId="urn:microsoft.com/office/officeart/2005/8/layout/hierarchy1"/>
    <dgm:cxn modelId="{B59273F7-31DA-43BF-BFE4-BCF167B2BF8F}" type="presParOf" srcId="{8DA3A696-537E-4EFD-B78E-C8B6AE867DE3}" destId="{446BE982-48EE-4A23-A606-AAD80E2ADDDF}" srcOrd="0" destOrd="0" presId="urn:microsoft.com/office/officeart/2005/8/layout/hierarchy1"/>
    <dgm:cxn modelId="{B572C98A-9460-4D02-BA3D-89EB1DD978AD}" type="presParOf" srcId="{446BE982-48EE-4A23-A606-AAD80E2ADDDF}" destId="{E9460254-4B58-462C-BCEA-88EB0A86E7FC}" srcOrd="0" destOrd="0" presId="urn:microsoft.com/office/officeart/2005/8/layout/hierarchy1"/>
    <dgm:cxn modelId="{F2D7E9A3-B01A-4688-97DD-46B93C103F7D}" type="presParOf" srcId="{446BE982-48EE-4A23-A606-AAD80E2ADDDF}" destId="{7A100EA6-2CB7-4349-81D5-7ABDB7C33BC2}" srcOrd="1" destOrd="0" presId="urn:microsoft.com/office/officeart/2005/8/layout/hierarchy1"/>
    <dgm:cxn modelId="{A35E8FD2-1F77-4354-9831-7FD18987D07A}" type="presParOf" srcId="{8DA3A696-537E-4EFD-B78E-C8B6AE867DE3}" destId="{E9DDF11F-3343-4659-AC0D-2631C6A01943}" srcOrd="1" destOrd="0" presId="urn:microsoft.com/office/officeart/2005/8/layout/hierarchy1"/>
    <dgm:cxn modelId="{28DB88C8-EAF2-467D-B1B4-9340ABB58350}" type="presParOf" srcId="{A88E12D6-A360-430C-B19D-2775B0DD3A2F}" destId="{BA0BA612-869C-4B2A-BD07-9CC9D28527A0}" srcOrd="6" destOrd="0" presId="urn:microsoft.com/office/officeart/2005/8/layout/hierarchy1"/>
    <dgm:cxn modelId="{F985694C-4832-4D42-92C5-93D6C32BEA39}" type="presParOf" srcId="{A88E12D6-A360-430C-B19D-2775B0DD3A2F}" destId="{9C7D513C-CA47-4170-A5B2-F5A1D213C61A}" srcOrd="7" destOrd="0" presId="urn:microsoft.com/office/officeart/2005/8/layout/hierarchy1"/>
    <dgm:cxn modelId="{54DA452D-E466-443C-A9D0-6E2DAFE6A750}" type="presParOf" srcId="{9C7D513C-CA47-4170-A5B2-F5A1D213C61A}" destId="{59B66593-DF22-4D71-A8C9-D9504EA6D86D}" srcOrd="0" destOrd="0" presId="urn:microsoft.com/office/officeart/2005/8/layout/hierarchy1"/>
    <dgm:cxn modelId="{D34A2818-C771-49B8-8DB8-D4724D6E37DD}" type="presParOf" srcId="{59B66593-DF22-4D71-A8C9-D9504EA6D86D}" destId="{5F52B79C-BD7F-4BF2-8B93-9571D7F759AC}" srcOrd="0" destOrd="0" presId="urn:microsoft.com/office/officeart/2005/8/layout/hierarchy1"/>
    <dgm:cxn modelId="{7030DFB8-7E71-4164-9FC3-FCADC6E94586}" type="presParOf" srcId="{59B66593-DF22-4D71-A8C9-D9504EA6D86D}" destId="{5BD23860-E7B9-447B-81FF-D8140D92CE66}" srcOrd="1" destOrd="0" presId="urn:microsoft.com/office/officeart/2005/8/layout/hierarchy1"/>
    <dgm:cxn modelId="{44FF83E0-D413-4571-9ED1-31A62AD44BE3}" type="presParOf" srcId="{9C7D513C-CA47-4170-A5B2-F5A1D213C61A}" destId="{2382E1C6-8810-4007-B5ED-16BE185E5E25}" srcOrd="1" destOrd="0" presId="urn:microsoft.com/office/officeart/2005/8/layout/hierarchy1"/>
    <dgm:cxn modelId="{BCCD47C8-09A6-4DEA-97D2-398D35DAD171}" type="presParOf" srcId="{A88E12D6-A360-430C-B19D-2775B0DD3A2F}" destId="{EC7ADCB9-7E4F-49FF-90A3-083F366C182C}" srcOrd="8" destOrd="0" presId="urn:microsoft.com/office/officeart/2005/8/layout/hierarchy1"/>
    <dgm:cxn modelId="{09B3028C-7D63-404C-A7D7-DD8382ABB238}" type="presParOf" srcId="{A88E12D6-A360-430C-B19D-2775B0DD3A2F}" destId="{9F43A211-1DBC-4448-936A-FD60EEFEF47D}" srcOrd="9" destOrd="0" presId="urn:microsoft.com/office/officeart/2005/8/layout/hierarchy1"/>
    <dgm:cxn modelId="{600CBE90-8E27-4AD2-91AC-3CE6D531588E}" type="presParOf" srcId="{9F43A211-1DBC-4448-936A-FD60EEFEF47D}" destId="{C759CB43-936E-4860-93F0-EA902652F6B9}" srcOrd="0" destOrd="0" presId="urn:microsoft.com/office/officeart/2005/8/layout/hierarchy1"/>
    <dgm:cxn modelId="{B94DAF8B-7B8D-4789-BBC1-E30F9B56F995}" type="presParOf" srcId="{C759CB43-936E-4860-93F0-EA902652F6B9}" destId="{FA94283D-5B6E-4BCB-AFEC-9030145F3EDF}" srcOrd="0" destOrd="0" presId="urn:microsoft.com/office/officeart/2005/8/layout/hierarchy1"/>
    <dgm:cxn modelId="{A272F751-9DF8-44ED-BC84-65C71B83C53F}" type="presParOf" srcId="{C759CB43-936E-4860-93F0-EA902652F6B9}" destId="{E3FD83EE-F681-44F5-8936-AA5EE25E4CF1}" srcOrd="1" destOrd="0" presId="urn:microsoft.com/office/officeart/2005/8/layout/hierarchy1"/>
    <dgm:cxn modelId="{309A1CD9-6294-4090-8894-AF9679C291F2}" type="presParOf" srcId="{9F43A211-1DBC-4448-936A-FD60EEFEF47D}" destId="{55006907-9D3D-4FDF-8AFE-EE8CBE006F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D6FB2B-25D9-4631-8B0F-7773A546A7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A57C182-C7AA-4A57-A5BF-EED6033770DC}">
      <dgm:prSet phldrT="[Testo]" custT="1"/>
      <dgm:spPr/>
      <dgm:t>
        <a:bodyPr/>
        <a:lstStyle/>
        <a:p>
          <a:r>
            <a:rPr lang="it-IT" sz="2400" dirty="0" smtClean="0"/>
            <a:t>UNIME – WP2 Leader</a:t>
          </a:r>
          <a:endParaRPr lang="it-IT" sz="2400" dirty="0"/>
        </a:p>
      </dgm:t>
    </dgm:pt>
    <dgm:pt modelId="{F003946B-6F5D-4320-A783-3BA6DE3C2CF5}" type="parTrans" cxnId="{116CF9D8-8258-4885-8B52-7721E2190E20}">
      <dgm:prSet/>
      <dgm:spPr/>
      <dgm:t>
        <a:bodyPr/>
        <a:lstStyle/>
        <a:p>
          <a:endParaRPr lang="it-IT"/>
        </a:p>
      </dgm:t>
    </dgm:pt>
    <dgm:pt modelId="{7AE79E97-4B1B-4531-A8CD-69CD53FCA4B5}" type="sibTrans" cxnId="{116CF9D8-8258-4885-8B52-7721E2190E20}">
      <dgm:prSet/>
      <dgm:spPr/>
      <dgm:t>
        <a:bodyPr/>
        <a:lstStyle/>
        <a:p>
          <a:endParaRPr lang="it-IT"/>
        </a:p>
      </dgm:t>
    </dgm:pt>
    <dgm:pt modelId="{7F7625A5-64B6-4659-A2B0-7BD8B5CDCFCC}">
      <dgm:prSet phldrT="[Testo]" custT="1"/>
      <dgm:spPr/>
      <dgm:t>
        <a:bodyPr/>
        <a:lstStyle/>
        <a:p>
          <a:r>
            <a:rPr lang="it-IT" sz="2000" dirty="0" smtClean="0"/>
            <a:t>UNI</a:t>
          </a:r>
          <a:endParaRPr lang="it-IT" sz="2000" dirty="0"/>
        </a:p>
      </dgm:t>
    </dgm:pt>
    <dgm:pt modelId="{0DB2E8AD-FF82-4644-A7D5-B29A6BCB1DE4}" type="parTrans" cxnId="{D3A09908-CB0A-4E93-A1E5-D393AA003158}">
      <dgm:prSet/>
      <dgm:spPr/>
      <dgm:t>
        <a:bodyPr/>
        <a:lstStyle/>
        <a:p>
          <a:endParaRPr lang="it-IT"/>
        </a:p>
      </dgm:t>
    </dgm:pt>
    <dgm:pt modelId="{210853F8-6F08-4630-BCD5-67B6699C526F}" type="sibTrans" cxnId="{D3A09908-CB0A-4E93-A1E5-D393AA003158}">
      <dgm:prSet/>
      <dgm:spPr/>
      <dgm:t>
        <a:bodyPr/>
        <a:lstStyle/>
        <a:p>
          <a:endParaRPr lang="it-IT"/>
        </a:p>
      </dgm:t>
    </dgm:pt>
    <dgm:pt modelId="{E71B24FC-D63B-40EC-868C-73564EA330D3}">
      <dgm:prSet phldrT="[Testo]"/>
      <dgm:spPr/>
      <dgm:t>
        <a:bodyPr/>
        <a:lstStyle/>
        <a:p>
          <a:r>
            <a:rPr lang="it-IT" dirty="0" smtClean="0"/>
            <a:t>MU</a:t>
          </a:r>
          <a:endParaRPr lang="it-IT" dirty="0"/>
        </a:p>
      </dgm:t>
    </dgm:pt>
    <dgm:pt modelId="{7F3815D5-E9AB-40A4-9B79-72A669DBEE38}" type="parTrans" cxnId="{9310362E-AF21-46EB-A967-BCB7580994C8}">
      <dgm:prSet/>
      <dgm:spPr/>
      <dgm:t>
        <a:bodyPr/>
        <a:lstStyle/>
        <a:p>
          <a:endParaRPr lang="it-IT"/>
        </a:p>
      </dgm:t>
    </dgm:pt>
    <dgm:pt modelId="{6554C5E7-E48B-44F9-90F3-3A0E6E0F41A1}" type="sibTrans" cxnId="{9310362E-AF21-46EB-A967-BCB7580994C8}">
      <dgm:prSet/>
      <dgm:spPr/>
      <dgm:t>
        <a:bodyPr/>
        <a:lstStyle/>
        <a:p>
          <a:endParaRPr lang="it-IT"/>
        </a:p>
      </dgm:t>
    </dgm:pt>
    <dgm:pt modelId="{9F3E2A72-6713-4A0C-846E-680FD07BDA62}">
      <dgm:prSet phldrT="[Testo]"/>
      <dgm:spPr/>
      <dgm:t>
        <a:bodyPr/>
        <a:lstStyle/>
        <a:p>
          <a:r>
            <a:rPr lang="it-IT" dirty="0" smtClean="0"/>
            <a:t>KPA</a:t>
          </a:r>
          <a:endParaRPr lang="it-IT" dirty="0"/>
        </a:p>
      </dgm:t>
    </dgm:pt>
    <dgm:pt modelId="{3AC97873-D75C-4955-AD07-99CF5E071C0D}" type="parTrans" cxnId="{2638032F-9DDF-454F-9B6A-CF9331698C2B}">
      <dgm:prSet/>
      <dgm:spPr/>
      <dgm:t>
        <a:bodyPr/>
        <a:lstStyle/>
        <a:p>
          <a:endParaRPr lang="it-IT"/>
        </a:p>
      </dgm:t>
    </dgm:pt>
    <dgm:pt modelId="{45E0A9E6-AEC4-4126-8A48-2C68D4FEB0D4}" type="sibTrans" cxnId="{2638032F-9DDF-454F-9B6A-CF9331698C2B}">
      <dgm:prSet/>
      <dgm:spPr/>
      <dgm:t>
        <a:bodyPr/>
        <a:lstStyle/>
        <a:p>
          <a:endParaRPr lang="it-IT"/>
        </a:p>
      </dgm:t>
    </dgm:pt>
    <dgm:pt modelId="{712A8BED-5CE7-43DB-AFCF-6AAF6E1B6871}">
      <dgm:prSet phldrT="[Testo]"/>
      <dgm:spPr/>
      <dgm:t>
        <a:bodyPr/>
        <a:lstStyle/>
        <a:p>
          <a:r>
            <a:rPr lang="it-IT" dirty="0" smtClean="0"/>
            <a:t>BOKU</a:t>
          </a:r>
          <a:endParaRPr lang="it-IT" dirty="0"/>
        </a:p>
      </dgm:t>
    </dgm:pt>
    <dgm:pt modelId="{963EDA5B-F679-4F53-A873-7158066E878C}" type="parTrans" cxnId="{1A2194C9-07BE-471E-9C24-996D7BF65356}">
      <dgm:prSet/>
      <dgm:spPr/>
      <dgm:t>
        <a:bodyPr/>
        <a:lstStyle/>
        <a:p>
          <a:endParaRPr lang="it-IT"/>
        </a:p>
      </dgm:t>
    </dgm:pt>
    <dgm:pt modelId="{B5632B23-251E-458A-ACD4-58F011A3EE4E}" type="sibTrans" cxnId="{1A2194C9-07BE-471E-9C24-996D7BF65356}">
      <dgm:prSet/>
      <dgm:spPr/>
      <dgm:t>
        <a:bodyPr/>
        <a:lstStyle/>
        <a:p>
          <a:endParaRPr lang="it-IT"/>
        </a:p>
      </dgm:t>
    </dgm:pt>
    <dgm:pt modelId="{F17D408D-48C0-4698-83A3-1BAFD20D1550}">
      <dgm:prSet phldrT="[Testo]"/>
      <dgm:spPr/>
      <dgm:t>
        <a:bodyPr/>
        <a:lstStyle/>
        <a:p>
          <a:r>
            <a:rPr lang="it-IT" dirty="0" smtClean="0"/>
            <a:t>UPKM</a:t>
          </a:r>
          <a:endParaRPr lang="it-IT" dirty="0"/>
        </a:p>
      </dgm:t>
    </dgm:pt>
    <dgm:pt modelId="{2542FCE8-5B79-4946-A222-B39E5B01503F}" type="parTrans" cxnId="{F00252DD-4454-4463-905D-E0222B416B8C}">
      <dgm:prSet/>
      <dgm:spPr/>
      <dgm:t>
        <a:bodyPr/>
        <a:lstStyle/>
        <a:p>
          <a:endParaRPr lang="it-IT"/>
        </a:p>
      </dgm:t>
    </dgm:pt>
    <dgm:pt modelId="{15333B0E-53CE-430F-A72A-6BB15E2A09A5}" type="sibTrans" cxnId="{F00252DD-4454-4463-905D-E0222B416B8C}">
      <dgm:prSet/>
      <dgm:spPr/>
      <dgm:t>
        <a:bodyPr/>
        <a:lstStyle/>
        <a:p>
          <a:endParaRPr lang="it-IT"/>
        </a:p>
      </dgm:t>
    </dgm:pt>
    <dgm:pt modelId="{E2CD0419-EDE2-4A1A-B980-793DDF4000BA}">
      <dgm:prSet phldrT="[Testo]"/>
      <dgm:spPr/>
      <dgm:t>
        <a:bodyPr/>
        <a:lstStyle/>
        <a:p>
          <a:r>
            <a:rPr lang="it-IT" dirty="0" smtClean="0"/>
            <a:t>UNSA</a:t>
          </a:r>
          <a:endParaRPr lang="it-IT" dirty="0"/>
        </a:p>
      </dgm:t>
    </dgm:pt>
    <dgm:pt modelId="{FA7EA876-824F-426F-829E-262FC301CED0}" type="parTrans" cxnId="{9013D053-A0D0-47DD-8C44-97513C918873}">
      <dgm:prSet/>
      <dgm:spPr/>
      <dgm:t>
        <a:bodyPr/>
        <a:lstStyle/>
        <a:p>
          <a:endParaRPr lang="it-IT"/>
        </a:p>
      </dgm:t>
    </dgm:pt>
    <dgm:pt modelId="{8A700A25-D7CC-4A4F-B3E8-5D165AD9D8D7}" type="sibTrans" cxnId="{9013D053-A0D0-47DD-8C44-97513C918873}">
      <dgm:prSet/>
      <dgm:spPr/>
      <dgm:t>
        <a:bodyPr/>
        <a:lstStyle/>
        <a:p>
          <a:endParaRPr lang="it-IT"/>
        </a:p>
      </dgm:t>
    </dgm:pt>
    <dgm:pt modelId="{E26B64D4-F921-4C31-86CD-6CA7B90074CF}">
      <dgm:prSet phldrT="[Testo]"/>
      <dgm:spPr/>
      <dgm:t>
        <a:bodyPr/>
        <a:lstStyle/>
        <a:p>
          <a:r>
            <a:rPr lang="it-IT" dirty="0" smtClean="0"/>
            <a:t>VSUP</a:t>
          </a:r>
          <a:endParaRPr lang="it-IT" dirty="0"/>
        </a:p>
      </dgm:t>
    </dgm:pt>
    <dgm:pt modelId="{1177778F-B3C9-4FA9-9730-EBB91D06151C}" type="parTrans" cxnId="{0167A4AE-38CF-491A-9943-7CEEEE609C77}">
      <dgm:prSet/>
      <dgm:spPr/>
      <dgm:t>
        <a:bodyPr/>
        <a:lstStyle/>
        <a:p>
          <a:endParaRPr lang="it-IT"/>
        </a:p>
      </dgm:t>
    </dgm:pt>
    <dgm:pt modelId="{3113AEF1-6C0F-485C-AA64-BA5F536EFC8B}" type="sibTrans" cxnId="{0167A4AE-38CF-491A-9943-7CEEEE609C77}">
      <dgm:prSet/>
      <dgm:spPr/>
      <dgm:t>
        <a:bodyPr/>
        <a:lstStyle/>
        <a:p>
          <a:endParaRPr lang="it-IT"/>
        </a:p>
      </dgm:t>
    </dgm:pt>
    <dgm:pt modelId="{0D5B9FB6-1DFC-4AB1-BCE8-CB01C8A96C60}">
      <dgm:prSet phldrT="[Testo]"/>
      <dgm:spPr/>
      <dgm:t>
        <a:bodyPr/>
        <a:lstStyle/>
        <a:p>
          <a:r>
            <a:rPr lang="it-IT" dirty="0" smtClean="0"/>
            <a:t>TCASU</a:t>
          </a:r>
          <a:endParaRPr lang="it-IT" dirty="0"/>
        </a:p>
      </dgm:t>
    </dgm:pt>
    <dgm:pt modelId="{820A9943-CB47-4778-A96E-6C53CCB0B690}" type="parTrans" cxnId="{C35CA40C-FC17-4419-B523-4A2709FD9A45}">
      <dgm:prSet/>
      <dgm:spPr/>
      <dgm:t>
        <a:bodyPr/>
        <a:lstStyle/>
        <a:p>
          <a:endParaRPr lang="it-IT"/>
        </a:p>
      </dgm:t>
    </dgm:pt>
    <dgm:pt modelId="{D99B9BAC-9992-4B55-85BC-CD9FD3B545D7}" type="sibTrans" cxnId="{C35CA40C-FC17-4419-B523-4A2709FD9A45}">
      <dgm:prSet/>
      <dgm:spPr/>
      <dgm:t>
        <a:bodyPr/>
        <a:lstStyle/>
        <a:p>
          <a:endParaRPr lang="it-IT"/>
        </a:p>
      </dgm:t>
    </dgm:pt>
    <dgm:pt modelId="{D3C8AD19-4E90-45F4-ACCC-207BC9B68BBE}">
      <dgm:prSet phldrT="[Testo]"/>
      <dgm:spPr/>
      <dgm:t>
        <a:bodyPr/>
        <a:lstStyle/>
        <a:p>
          <a:r>
            <a:rPr lang="it-IT" dirty="0" smtClean="0"/>
            <a:t>OE</a:t>
          </a:r>
          <a:endParaRPr lang="it-IT" dirty="0"/>
        </a:p>
      </dgm:t>
    </dgm:pt>
    <dgm:pt modelId="{51990250-417E-4B60-9FC1-A8CDE20A0572}" type="parTrans" cxnId="{C7F57E62-6F26-41AB-AA0E-AB04F09FD3DA}">
      <dgm:prSet/>
      <dgm:spPr/>
      <dgm:t>
        <a:bodyPr/>
        <a:lstStyle/>
        <a:p>
          <a:endParaRPr lang="it-IT"/>
        </a:p>
      </dgm:t>
    </dgm:pt>
    <dgm:pt modelId="{F39084FC-F824-47F8-AAF7-CE391D157EE9}" type="sibTrans" cxnId="{C7F57E62-6F26-41AB-AA0E-AB04F09FD3DA}">
      <dgm:prSet/>
      <dgm:spPr/>
      <dgm:t>
        <a:bodyPr/>
        <a:lstStyle/>
        <a:p>
          <a:endParaRPr lang="it-IT"/>
        </a:p>
      </dgm:t>
    </dgm:pt>
    <dgm:pt modelId="{950DB64F-787C-4E56-9007-56B100B99AD8}">
      <dgm:prSet phldrT="[Testo]"/>
      <dgm:spPr/>
      <dgm:t>
        <a:bodyPr/>
        <a:lstStyle/>
        <a:p>
          <a:r>
            <a:rPr lang="it-IT" dirty="0" smtClean="0"/>
            <a:t>UNID</a:t>
          </a:r>
          <a:endParaRPr lang="it-IT" dirty="0"/>
        </a:p>
      </dgm:t>
    </dgm:pt>
    <dgm:pt modelId="{C21F9285-5D6F-45C2-867D-C8C7EB8FFC9F}" type="parTrans" cxnId="{17C1E148-B85E-43C7-8DEC-8177C5849B1A}">
      <dgm:prSet/>
      <dgm:spPr/>
      <dgm:t>
        <a:bodyPr/>
        <a:lstStyle/>
        <a:p>
          <a:endParaRPr lang="it-IT"/>
        </a:p>
      </dgm:t>
    </dgm:pt>
    <dgm:pt modelId="{7769A47E-3507-4232-AA74-C7420B332DF0}" type="sibTrans" cxnId="{17C1E148-B85E-43C7-8DEC-8177C5849B1A}">
      <dgm:prSet/>
      <dgm:spPr/>
      <dgm:t>
        <a:bodyPr/>
        <a:lstStyle/>
        <a:p>
          <a:endParaRPr lang="it-IT"/>
        </a:p>
      </dgm:t>
    </dgm:pt>
    <dgm:pt modelId="{945F49F9-62F7-4C59-854F-236052E71512}">
      <dgm:prSet phldrT="[Testo]"/>
      <dgm:spPr/>
      <dgm:t>
        <a:bodyPr/>
        <a:lstStyle/>
        <a:p>
          <a:r>
            <a:rPr lang="it-IT" dirty="0" smtClean="0"/>
            <a:t>TUC</a:t>
          </a:r>
          <a:endParaRPr lang="it-IT" dirty="0"/>
        </a:p>
      </dgm:t>
    </dgm:pt>
    <dgm:pt modelId="{DD33B32A-F2B6-45C2-85DE-8428E6C35B59}" type="parTrans" cxnId="{FE7F3F99-2785-4CC8-AFB6-73BD39A6A735}">
      <dgm:prSet/>
      <dgm:spPr/>
      <dgm:t>
        <a:bodyPr/>
        <a:lstStyle/>
        <a:p>
          <a:endParaRPr lang="it-IT"/>
        </a:p>
      </dgm:t>
    </dgm:pt>
    <dgm:pt modelId="{8939EB88-6428-454E-B9E7-0FC4BE8CE7C2}" type="sibTrans" cxnId="{FE7F3F99-2785-4CC8-AFB6-73BD39A6A735}">
      <dgm:prSet/>
      <dgm:spPr/>
      <dgm:t>
        <a:bodyPr/>
        <a:lstStyle/>
        <a:p>
          <a:endParaRPr lang="it-IT"/>
        </a:p>
      </dgm:t>
    </dgm:pt>
    <dgm:pt modelId="{4E71C6A2-5304-4D55-B050-2CF5D40724A5}">
      <dgm:prSet phldrT="[Testo]"/>
      <dgm:spPr/>
      <dgm:t>
        <a:bodyPr/>
        <a:lstStyle/>
        <a:p>
          <a:r>
            <a:rPr lang="it-IT" dirty="0" smtClean="0"/>
            <a:t>RGU</a:t>
          </a:r>
          <a:endParaRPr lang="it-IT" dirty="0"/>
        </a:p>
      </dgm:t>
    </dgm:pt>
    <dgm:pt modelId="{AF8C397D-CB6A-4BF0-A22F-9CA9F5B6DEAA}" type="parTrans" cxnId="{774E720E-50EF-4382-ADF0-15AD5F9E0372}">
      <dgm:prSet/>
      <dgm:spPr/>
      <dgm:t>
        <a:bodyPr/>
        <a:lstStyle/>
        <a:p>
          <a:endParaRPr lang="it-IT"/>
        </a:p>
      </dgm:t>
    </dgm:pt>
    <dgm:pt modelId="{F2BDC025-36DF-4704-9011-58D351DA4503}" type="sibTrans" cxnId="{774E720E-50EF-4382-ADF0-15AD5F9E0372}">
      <dgm:prSet/>
      <dgm:spPr/>
      <dgm:t>
        <a:bodyPr/>
        <a:lstStyle/>
        <a:p>
          <a:endParaRPr lang="it-IT"/>
        </a:p>
      </dgm:t>
    </dgm:pt>
    <dgm:pt modelId="{38CB5F0B-F696-488A-9BBE-2B18E12C6D43}" type="pres">
      <dgm:prSet presAssocID="{A3D6FB2B-25D9-4631-8B0F-7773A546A7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014241-EA6D-46A9-86B2-9C9E9405AA00}" type="pres">
      <dgm:prSet presAssocID="{0A57C182-C7AA-4A57-A5BF-EED6033770DC}" presName="hierRoot1" presStyleCnt="0">
        <dgm:presLayoutVars>
          <dgm:hierBranch val="init"/>
        </dgm:presLayoutVars>
      </dgm:prSet>
      <dgm:spPr/>
    </dgm:pt>
    <dgm:pt modelId="{24007484-82FE-4A82-BCEE-CD47801B8D2C}" type="pres">
      <dgm:prSet presAssocID="{0A57C182-C7AA-4A57-A5BF-EED6033770DC}" presName="rootComposite1" presStyleCnt="0"/>
      <dgm:spPr/>
    </dgm:pt>
    <dgm:pt modelId="{07C3C26A-C8E2-47BF-8CD8-A36ACF016CD2}" type="pres">
      <dgm:prSet presAssocID="{0A57C182-C7AA-4A57-A5BF-EED6033770DC}" presName="rootText1" presStyleLbl="node0" presStyleIdx="0" presStyleCnt="1" custScaleX="578502" custScaleY="149396" custLinFactNeighborX="-7124" custLinFactNeighborY="-889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CECBDA-78B4-4547-9DAA-D98E2D75DE28}" type="pres">
      <dgm:prSet presAssocID="{0A57C182-C7AA-4A57-A5BF-EED6033770DC}" presName="rootConnector1" presStyleLbl="node1" presStyleIdx="0" presStyleCnt="0"/>
      <dgm:spPr/>
    </dgm:pt>
    <dgm:pt modelId="{B52E83AD-0EB2-417D-BDAE-A2A151312552}" type="pres">
      <dgm:prSet presAssocID="{0A57C182-C7AA-4A57-A5BF-EED6033770DC}" presName="hierChild2" presStyleCnt="0"/>
      <dgm:spPr/>
    </dgm:pt>
    <dgm:pt modelId="{1FA301B8-8DF7-4D20-99AF-DB6170308DD3}" type="pres">
      <dgm:prSet presAssocID="{0DB2E8AD-FF82-4644-A7D5-B29A6BCB1DE4}" presName="Name37" presStyleLbl="parChTrans1D2" presStyleIdx="0" presStyleCnt="12"/>
      <dgm:spPr/>
    </dgm:pt>
    <dgm:pt modelId="{1E15EC51-0C57-4372-84D1-5D37FC5FA94C}" type="pres">
      <dgm:prSet presAssocID="{7F7625A5-64B6-4659-A2B0-7BD8B5CDCFCC}" presName="hierRoot2" presStyleCnt="0">
        <dgm:presLayoutVars>
          <dgm:hierBranch val="init"/>
        </dgm:presLayoutVars>
      </dgm:prSet>
      <dgm:spPr/>
    </dgm:pt>
    <dgm:pt modelId="{A79AD4AC-327C-4E4A-A998-12D201C30F07}" type="pres">
      <dgm:prSet presAssocID="{7F7625A5-64B6-4659-A2B0-7BD8B5CDCFCC}" presName="rootComposite" presStyleCnt="0"/>
      <dgm:spPr/>
    </dgm:pt>
    <dgm:pt modelId="{70517E0B-8D21-46FB-8916-9E72F13AF2FF}" type="pres">
      <dgm:prSet presAssocID="{7F7625A5-64B6-4659-A2B0-7BD8B5CDCFCC}" presName="rootText" presStyleLbl="node2" presStyleIdx="0" presStyleCnt="12" custScaleY="196376" custLinFactNeighborX="-740" custLinFactNeighborY="65443">
        <dgm:presLayoutVars>
          <dgm:chPref val="3"/>
        </dgm:presLayoutVars>
      </dgm:prSet>
      <dgm:spPr/>
    </dgm:pt>
    <dgm:pt modelId="{1F7AA8D1-1751-4B21-9B9E-529D6BEB884B}" type="pres">
      <dgm:prSet presAssocID="{7F7625A5-64B6-4659-A2B0-7BD8B5CDCFCC}" presName="rootConnector" presStyleLbl="node2" presStyleIdx="0" presStyleCnt="12"/>
      <dgm:spPr/>
    </dgm:pt>
    <dgm:pt modelId="{51B70D5A-94AC-4DC0-A5DE-3124CE7F1F29}" type="pres">
      <dgm:prSet presAssocID="{7F7625A5-64B6-4659-A2B0-7BD8B5CDCFCC}" presName="hierChild4" presStyleCnt="0"/>
      <dgm:spPr/>
    </dgm:pt>
    <dgm:pt modelId="{5569036F-F330-44F3-A9B2-02D7524454F7}" type="pres">
      <dgm:prSet presAssocID="{7F7625A5-64B6-4659-A2B0-7BD8B5CDCFCC}" presName="hierChild5" presStyleCnt="0"/>
      <dgm:spPr/>
    </dgm:pt>
    <dgm:pt modelId="{106EB750-6087-40CE-95DF-2C2CDF0CE08A}" type="pres">
      <dgm:prSet presAssocID="{963EDA5B-F679-4F53-A873-7158066E878C}" presName="Name37" presStyleLbl="parChTrans1D2" presStyleIdx="1" presStyleCnt="12"/>
      <dgm:spPr/>
    </dgm:pt>
    <dgm:pt modelId="{0B62B34A-594C-4896-8BE8-251D1F940A34}" type="pres">
      <dgm:prSet presAssocID="{712A8BED-5CE7-43DB-AFCF-6AAF6E1B6871}" presName="hierRoot2" presStyleCnt="0">
        <dgm:presLayoutVars>
          <dgm:hierBranch val="init"/>
        </dgm:presLayoutVars>
      </dgm:prSet>
      <dgm:spPr/>
    </dgm:pt>
    <dgm:pt modelId="{B5E49441-9E11-4927-9A51-6ABD37832268}" type="pres">
      <dgm:prSet presAssocID="{712A8BED-5CE7-43DB-AFCF-6AAF6E1B6871}" presName="rootComposite" presStyleCnt="0"/>
      <dgm:spPr/>
    </dgm:pt>
    <dgm:pt modelId="{8248564B-4DD1-4221-B388-AF60FCE65BE5}" type="pres">
      <dgm:prSet presAssocID="{712A8BED-5CE7-43DB-AFCF-6AAF6E1B6871}" presName="rootText" presStyleLbl="node2" presStyleIdx="1" presStyleCnt="12" custScaleY="196377" custLinFactNeighborX="1749" custLinFactNeighborY="65443">
        <dgm:presLayoutVars>
          <dgm:chPref val="3"/>
        </dgm:presLayoutVars>
      </dgm:prSet>
      <dgm:spPr/>
    </dgm:pt>
    <dgm:pt modelId="{EB898EDF-A99E-4B2A-8B57-350A93D920E3}" type="pres">
      <dgm:prSet presAssocID="{712A8BED-5CE7-43DB-AFCF-6AAF6E1B6871}" presName="rootConnector" presStyleLbl="node2" presStyleIdx="1" presStyleCnt="12"/>
      <dgm:spPr/>
    </dgm:pt>
    <dgm:pt modelId="{FDD5B87D-0D1F-4510-8916-AC523D24333A}" type="pres">
      <dgm:prSet presAssocID="{712A8BED-5CE7-43DB-AFCF-6AAF6E1B6871}" presName="hierChild4" presStyleCnt="0"/>
      <dgm:spPr/>
    </dgm:pt>
    <dgm:pt modelId="{5218560E-BD61-4AD0-907C-CD7825CB2E91}" type="pres">
      <dgm:prSet presAssocID="{712A8BED-5CE7-43DB-AFCF-6AAF6E1B6871}" presName="hierChild5" presStyleCnt="0"/>
      <dgm:spPr/>
    </dgm:pt>
    <dgm:pt modelId="{DB733733-8AC0-46CB-88AF-22BBDBBA2923}" type="pres">
      <dgm:prSet presAssocID="{7F3815D5-E9AB-40A4-9B79-72A669DBEE38}" presName="Name37" presStyleLbl="parChTrans1D2" presStyleIdx="2" presStyleCnt="12"/>
      <dgm:spPr/>
    </dgm:pt>
    <dgm:pt modelId="{ABA12F20-CF02-427A-8F2C-667BC750FBA5}" type="pres">
      <dgm:prSet presAssocID="{E71B24FC-D63B-40EC-868C-73564EA330D3}" presName="hierRoot2" presStyleCnt="0">
        <dgm:presLayoutVars>
          <dgm:hierBranch val="init"/>
        </dgm:presLayoutVars>
      </dgm:prSet>
      <dgm:spPr/>
    </dgm:pt>
    <dgm:pt modelId="{6945EA48-522D-49F3-A2D5-1EB925004534}" type="pres">
      <dgm:prSet presAssocID="{E71B24FC-D63B-40EC-868C-73564EA330D3}" presName="rootComposite" presStyleCnt="0"/>
      <dgm:spPr/>
    </dgm:pt>
    <dgm:pt modelId="{A6E1B0A9-4EF7-4CBF-B6F9-9B58A60CC88C}" type="pres">
      <dgm:prSet presAssocID="{E71B24FC-D63B-40EC-868C-73564EA330D3}" presName="rootText" presStyleLbl="node2" presStyleIdx="2" presStyleCnt="12" custScaleY="196378" custLinFactNeighborX="4239" custLinFactNeighborY="65443">
        <dgm:presLayoutVars>
          <dgm:chPref val="3"/>
        </dgm:presLayoutVars>
      </dgm:prSet>
      <dgm:spPr/>
    </dgm:pt>
    <dgm:pt modelId="{5FE78A94-7FCF-4270-8707-3315D29FC596}" type="pres">
      <dgm:prSet presAssocID="{E71B24FC-D63B-40EC-868C-73564EA330D3}" presName="rootConnector" presStyleLbl="node2" presStyleIdx="2" presStyleCnt="12"/>
      <dgm:spPr/>
    </dgm:pt>
    <dgm:pt modelId="{F3B648DF-C48F-42D8-A009-138B8A52314C}" type="pres">
      <dgm:prSet presAssocID="{E71B24FC-D63B-40EC-868C-73564EA330D3}" presName="hierChild4" presStyleCnt="0"/>
      <dgm:spPr/>
    </dgm:pt>
    <dgm:pt modelId="{5D41136E-5527-4A56-9529-8E0179A9D062}" type="pres">
      <dgm:prSet presAssocID="{E71B24FC-D63B-40EC-868C-73564EA330D3}" presName="hierChild5" presStyleCnt="0"/>
      <dgm:spPr/>
    </dgm:pt>
    <dgm:pt modelId="{7957AB4C-986A-4949-8057-391BF5CFA1E6}" type="pres">
      <dgm:prSet presAssocID="{3AC97873-D75C-4955-AD07-99CF5E071C0D}" presName="Name37" presStyleLbl="parChTrans1D2" presStyleIdx="3" presStyleCnt="12"/>
      <dgm:spPr/>
    </dgm:pt>
    <dgm:pt modelId="{D79946D5-DD92-47CE-B746-1EAE6B6952C1}" type="pres">
      <dgm:prSet presAssocID="{9F3E2A72-6713-4A0C-846E-680FD07BDA62}" presName="hierRoot2" presStyleCnt="0">
        <dgm:presLayoutVars>
          <dgm:hierBranch val="init"/>
        </dgm:presLayoutVars>
      </dgm:prSet>
      <dgm:spPr/>
    </dgm:pt>
    <dgm:pt modelId="{A068014E-1813-4624-8ADA-B01910DD8625}" type="pres">
      <dgm:prSet presAssocID="{9F3E2A72-6713-4A0C-846E-680FD07BDA62}" presName="rootComposite" presStyleCnt="0"/>
      <dgm:spPr/>
    </dgm:pt>
    <dgm:pt modelId="{ABDF04ED-2B3C-41F8-83EA-4D673C0DEC76}" type="pres">
      <dgm:prSet presAssocID="{9F3E2A72-6713-4A0C-846E-680FD07BDA62}" presName="rootText" presStyleLbl="node2" presStyleIdx="3" presStyleCnt="12" custScaleY="193962" custLinFactNeighborX="5521" custLinFactNeighborY="65443">
        <dgm:presLayoutVars>
          <dgm:chPref val="3"/>
        </dgm:presLayoutVars>
      </dgm:prSet>
      <dgm:spPr/>
    </dgm:pt>
    <dgm:pt modelId="{B64F1E9B-5D3D-4432-B0E5-F33A5EC4DD3D}" type="pres">
      <dgm:prSet presAssocID="{9F3E2A72-6713-4A0C-846E-680FD07BDA62}" presName="rootConnector" presStyleLbl="node2" presStyleIdx="3" presStyleCnt="12"/>
      <dgm:spPr/>
    </dgm:pt>
    <dgm:pt modelId="{305CB072-9AE6-4BE7-992D-47F363AA768F}" type="pres">
      <dgm:prSet presAssocID="{9F3E2A72-6713-4A0C-846E-680FD07BDA62}" presName="hierChild4" presStyleCnt="0"/>
      <dgm:spPr/>
    </dgm:pt>
    <dgm:pt modelId="{1612C405-E83F-47DA-A4FB-344CCC982BC5}" type="pres">
      <dgm:prSet presAssocID="{9F3E2A72-6713-4A0C-846E-680FD07BDA62}" presName="hierChild5" presStyleCnt="0"/>
      <dgm:spPr/>
    </dgm:pt>
    <dgm:pt modelId="{AE5EB365-A54F-4780-96DE-CB21351392CA}" type="pres">
      <dgm:prSet presAssocID="{2542FCE8-5B79-4946-A222-B39E5B01503F}" presName="Name37" presStyleLbl="parChTrans1D2" presStyleIdx="4" presStyleCnt="12"/>
      <dgm:spPr/>
    </dgm:pt>
    <dgm:pt modelId="{A15A6911-64FC-47F9-8A13-4FD03082A575}" type="pres">
      <dgm:prSet presAssocID="{F17D408D-48C0-4698-83A3-1BAFD20D1550}" presName="hierRoot2" presStyleCnt="0">
        <dgm:presLayoutVars>
          <dgm:hierBranch val="init"/>
        </dgm:presLayoutVars>
      </dgm:prSet>
      <dgm:spPr/>
    </dgm:pt>
    <dgm:pt modelId="{BA5FC54F-2065-4498-87F1-63C9FF8C8B20}" type="pres">
      <dgm:prSet presAssocID="{F17D408D-48C0-4698-83A3-1BAFD20D1550}" presName="rootComposite" presStyleCnt="0"/>
      <dgm:spPr/>
    </dgm:pt>
    <dgm:pt modelId="{A29A89A7-5BF0-4783-9F57-1D081B35A266}" type="pres">
      <dgm:prSet presAssocID="{F17D408D-48C0-4698-83A3-1BAFD20D1550}" presName="rootText" presStyleLbl="node2" presStyleIdx="4" presStyleCnt="12" custScaleY="193962" custLinFactNeighborX="-3130" custLinFactNeighborY="65443">
        <dgm:presLayoutVars>
          <dgm:chPref val="3"/>
        </dgm:presLayoutVars>
      </dgm:prSet>
      <dgm:spPr/>
    </dgm:pt>
    <dgm:pt modelId="{D2B42ED3-B132-4571-8F39-6E5E565D6257}" type="pres">
      <dgm:prSet presAssocID="{F17D408D-48C0-4698-83A3-1BAFD20D1550}" presName="rootConnector" presStyleLbl="node2" presStyleIdx="4" presStyleCnt="12"/>
      <dgm:spPr/>
    </dgm:pt>
    <dgm:pt modelId="{A9075F9F-A4F8-45AF-A2AC-17D0E7F1EC81}" type="pres">
      <dgm:prSet presAssocID="{F17D408D-48C0-4698-83A3-1BAFD20D1550}" presName="hierChild4" presStyleCnt="0"/>
      <dgm:spPr/>
    </dgm:pt>
    <dgm:pt modelId="{C00508DE-B695-46FD-88D5-82253079E898}" type="pres">
      <dgm:prSet presAssocID="{F17D408D-48C0-4698-83A3-1BAFD20D1550}" presName="hierChild5" presStyleCnt="0"/>
      <dgm:spPr/>
    </dgm:pt>
    <dgm:pt modelId="{038BB4E2-9A9D-4E07-BD16-83EF318BD517}" type="pres">
      <dgm:prSet presAssocID="{FA7EA876-824F-426F-829E-262FC301CED0}" presName="Name37" presStyleLbl="parChTrans1D2" presStyleIdx="5" presStyleCnt="12"/>
      <dgm:spPr/>
    </dgm:pt>
    <dgm:pt modelId="{00FA0E83-6FD3-4EEE-857A-80BD7BA02A8E}" type="pres">
      <dgm:prSet presAssocID="{E2CD0419-EDE2-4A1A-B980-793DDF4000BA}" presName="hierRoot2" presStyleCnt="0">
        <dgm:presLayoutVars>
          <dgm:hierBranch val="init"/>
        </dgm:presLayoutVars>
      </dgm:prSet>
      <dgm:spPr/>
    </dgm:pt>
    <dgm:pt modelId="{5629B7E5-AA30-4EB4-827C-1DAA331A29E8}" type="pres">
      <dgm:prSet presAssocID="{E2CD0419-EDE2-4A1A-B980-793DDF4000BA}" presName="rootComposite" presStyleCnt="0"/>
      <dgm:spPr/>
    </dgm:pt>
    <dgm:pt modelId="{C0A039EA-8D6C-4296-9DC6-85E3537F75C0}" type="pres">
      <dgm:prSet presAssocID="{E2CD0419-EDE2-4A1A-B980-793DDF4000BA}" presName="rootText" presStyleLbl="node2" presStyleIdx="5" presStyleCnt="12" custScaleY="196379" custLinFactNeighborX="-641" custLinFactNeighborY="65443">
        <dgm:presLayoutVars>
          <dgm:chPref val="3"/>
        </dgm:presLayoutVars>
      </dgm:prSet>
      <dgm:spPr/>
    </dgm:pt>
    <dgm:pt modelId="{2DF97903-D9D8-4A8E-B1DA-9B6DCEEBB23E}" type="pres">
      <dgm:prSet presAssocID="{E2CD0419-EDE2-4A1A-B980-793DDF4000BA}" presName="rootConnector" presStyleLbl="node2" presStyleIdx="5" presStyleCnt="12"/>
      <dgm:spPr/>
    </dgm:pt>
    <dgm:pt modelId="{393A8295-7E1C-4CD5-89CE-32947B2F6CA5}" type="pres">
      <dgm:prSet presAssocID="{E2CD0419-EDE2-4A1A-B980-793DDF4000BA}" presName="hierChild4" presStyleCnt="0"/>
      <dgm:spPr/>
    </dgm:pt>
    <dgm:pt modelId="{B5C6B31B-E800-41E6-9553-335B0C01F7F9}" type="pres">
      <dgm:prSet presAssocID="{E2CD0419-EDE2-4A1A-B980-793DDF4000BA}" presName="hierChild5" presStyleCnt="0"/>
      <dgm:spPr/>
    </dgm:pt>
    <dgm:pt modelId="{C3A66E66-DC60-4340-89BB-705627326FC4}" type="pres">
      <dgm:prSet presAssocID="{1177778F-B3C9-4FA9-9730-EBB91D06151C}" presName="Name37" presStyleLbl="parChTrans1D2" presStyleIdx="6" presStyleCnt="12"/>
      <dgm:spPr/>
    </dgm:pt>
    <dgm:pt modelId="{8B50A778-AB94-4CBC-A0AA-D22F75197D52}" type="pres">
      <dgm:prSet presAssocID="{E26B64D4-F921-4C31-86CD-6CA7B90074CF}" presName="hierRoot2" presStyleCnt="0">
        <dgm:presLayoutVars>
          <dgm:hierBranch val="init"/>
        </dgm:presLayoutVars>
      </dgm:prSet>
      <dgm:spPr/>
    </dgm:pt>
    <dgm:pt modelId="{57804ECD-7B0B-47D8-B33D-AB5636C56972}" type="pres">
      <dgm:prSet presAssocID="{E26B64D4-F921-4C31-86CD-6CA7B90074CF}" presName="rootComposite" presStyleCnt="0"/>
      <dgm:spPr/>
    </dgm:pt>
    <dgm:pt modelId="{E93DB340-97BF-4773-B12D-BFA8D2A04E17}" type="pres">
      <dgm:prSet presAssocID="{E26B64D4-F921-4C31-86CD-6CA7B90074CF}" presName="rootText" presStyleLbl="node2" presStyleIdx="6" presStyleCnt="12" custScaleY="193963" custLinFactNeighborX="641" custLinFactNeighborY="65443">
        <dgm:presLayoutVars>
          <dgm:chPref val="3"/>
        </dgm:presLayoutVars>
      </dgm:prSet>
      <dgm:spPr/>
    </dgm:pt>
    <dgm:pt modelId="{D0756270-8EDE-430E-94C8-61C05242E2D6}" type="pres">
      <dgm:prSet presAssocID="{E26B64D4-F921-4C31-86CD-6CA7B90074CF}" presName="rootConnector" presStyleLbl="node2" presStyleIdx="6" presStyleCnt="12"/>
      <dgm:spPr/>
    </dgm:pt>
    <dgm:pt modelId="{8EFFB5FF-413A-4E4A-92A8-46ED0C05F1FC}" type="pres">
      <dgm:prSet presAssocID="{E26B64D4-F921-4C31-86CD-6CA7B90074CF}" presName="hierChild4" presStyleCnt="0"/>
      <dgm:spPr/>
    </dgm:pt>
    <dgm:pt modelId="{4FA9EF5D-C4C7-481D-84B2-A23B67897541}" type="pres">
      <dgm:prSet presAssocID="{E26B64D4-F921-4C31-86CD-6CA7B90074CF}" presName="hierChild5" presStyleCnt="0"/>
      <dgm:spPr/>
    </dgm:pt>
    <dgm:pt modelId="{07CDD0A8-1CBB-4746-868E-3DF7B0216955}" type="pres">
      <dgm:prSet presAssocID="{820A9943-CB47-4778-A96E-6C53CCB0B690}" presName="Name37" presStyleLbl="parChTrans1D2" presStyleIdx="7" presStyleCnt="12"/>
      <dgm:spPr/>
    </dgm:pt>
    <dgm:pt modelId="{4513BE28-3EB9-450F-A641-4C124196C48F}" type="pres">
      <dgm:prSet presAssocID="{0D5B9FB6-1DFC-4AB1-BCE8-CB01C8A96C60}" presName="hierRoot2" presStyleCnt="0">
        <dgm:presLayoutVars>
          <dgm:hierBranch val="init"/>
        </dgm:presLayoutVars>
      </dgm:prSet>
      <dgm:spPr/>
    </dgm:pt>
    <dgm:pt modelId="{0B8385E5-8643-452F-9186-E32740281102}" type="pres">
      <dgm:prSet presAssocID="{0D5B9FB6-1DFC-4AB1-BCE8-CB01C8A96C60}" presName="rootComposite" presStyleCnt="0"/>
      <dgm:spPr/>
    </dgm:pt>
    <dgm:pt modelId="{D75581F0-2622-43E4-ACC6-C3FA65B32B95}" type="pres">
      <dgm:prSet presAssocID="{0D5B9FB6-1DFC-4AB1-BCE8-CB01C8A96C60}" presName="rootText" presStyleLbl="node2" presStyleIdx="7" presStyleCnt="12" custScaleY="193963" custLinFactNeighborX="3131" custLinFactNeighborY="65443">
        <dgm:presLayoutVars>
          <dgm:chPref val="3"/>
        </dgm:presLayoutVars>
      </dgm:prSet>
      <dgm:spPr/>
    </dgm:pt>
    <dgm:pt modelId="{6FC9081E-7F39-42C4-AB81-7A9EE53784C8}" type="pres">
      <dgm:prSet presAssocID="{0D5B9FB6-1DFC-4AB1-BCE8-CB01C8A96C60}" presName="rootConnector" presStyleLbl="node2" presStyleIdx="7" presStyleCnt="12"/>
      <dgm:spPr/>
    </dgm:pt>
    <dgm:pt modelId="{FBC40F62-9478-474E-976C-50ACC7052ED2}" type="pres">
      <dgm:prSet presAssocID="{0D5B9FB6-1DFC-4AB1-BCE8-CB01C8A96C60}" presName="hierChild4" presStyleCnt="0"/>
      <dgm:spPr/>
    </dgm:pt>
    <dgm:pt modelId="{F8CF7917-7B88-40F8-9113-AFEAE2D085A5}" type="pres">
      <dgm:prSet presAssocID="{0D5B9FB6-1DFC-4AB1-BCE8-CB01C8A96C60}" presName="hierChild5" presStyleCnt="0"/>
      <dgm:spPr/>
    </dgm:pt>
    <dgm:pt modelId="{A4DA9B88-98CC-46AA-8F48-6EA1F01C0D57}" type="pres">
      <dgm:prSet presAssocID="{51990250-417E-4B60-9FC1-A8CDE20A0572}" presName="Name37" presStyleLbl="parChTrans1D2" presStyleIdx="8" presStyleCnt="12"/>
      <dgm:spPr/>
    </dgm:pt>
    <dgm:pt modelId="{C3F46C1E-F9C4-4C2D-A5C8-B4B9C5967CD2}" type="pres">
      <dgm:prSet presAssocID="{D3C8AD19-4E90-45F4-ACCC-207BC9B68BBE}" presName="hierRoot2" presStyleCnt="0">
        <dgm:presLayoutVars>
          <dgm:hierBranch val="init"/>
        </dgm:presLayoutVars>
      </dgm:prSet>
      <dgm:spPr/>
    </dgm:pt>
    <dgm:pt modelId="{B965CE10-62DB-4840-9EE9-B012A3B7C6AB}" type="pres">
      <dgm:prSet presAssocID="{D3C8AD19-4E90-45F4-ACCC-207BC9B68BBE}" presName="rootComposite" presStyleCnt="0"/>
      <dgm:spPr/>
    </dgm:pt>
    <dgm:pt modelId="{1005CD14-337A-434A-92DA-5C1BE7FF04EA}" type="pres">
      <dgm:prSet presAssocID="{D3C8AD19-4E90-45F4-ACCC-207BC9B68BBE}" presName="rootText" presStyleLbl="node2" presStyleIdx="8" presStyleCnt="12" custScaleY="193963" custLinFactNeighborX="-5520" custLinFactNeighborY="65443">
        <dgm:presLayoutVars>
          <dgm:chPref val="3"/>
        </dgm:presLayoutVars>
      </dgm:prSet>
      <dgm:spPr/>
    </dgm:pt>
    <dgm:pt modelId="{918381B5-CD4D-44AC-B5A3-B04A8E532E60}" type="pres">
      <dgm:prSet presAssocID="{D3C8AD19-4E90-45F4-ACCC-207BC9B68BBE}" presName="rootConnector" presStyleLbl="node2" presStyleIdx="8" presStyleCnt="12"/>
      <dgm:spPr/>
    </dgm:pt>
    <dgm:pt modelId="{6F4E42DF-9480-4787-9CF7-8EF0EA481832}" type="pres">
      <dgm:prSet presAssocID="{D3C8AD19-4E90-45F4-ACCC-207BC9B68BBE}" presName="hierChild4" presStyleCnt="0"/>
      <dgm:spPr/>
    </dgm:pt>
    <dgm:pt modelId="{D9B5F755-B579-40AB-99BE-E2151DC34E6B}" type="pres">
      <dgm:prSet presAssocID="{D3C8AD19-4E90-45F4-ACCC-207BC9B68BBE}" presName="hierChild5" presStyleCnt="0"/>
      <dgm:spPr/>
    </dgm:pt>
    <dgm:pt modelId="{122772A3-C705-48AC-8241-E00B41F91640}" type="pres">
      <dgm:prSet presAssocID="{C21F9285-5D6F-45C2-867D-C8C7EB8FFC9F}" presName="Name37" presStyleLbl="parChTrans1D2" presStyleIdx="9" presStyleCnt="12"/>
      <dgm:spPr/>
    </dgm:pt>
    <dgm:pt modelId="{679EE73E-DF3C-4A56-83F0-6807CEACAE56}" type="pres">
      <dgm:prSet presAssocID="{950DB64F-787C-4E56-9007-56B100B99AD8}" presName="hierRoot2" presStyleCnt="0">
        <dgm:presLayoutVars>
          <dgm:hierBranch val="init"/>
        </dgm:presLayoutVars>
      </dgm:prSet>
      <dgm:spPr/>
    </dgm:pt>
    <dgm:pt modelId="{C646ABB1-62CE-46B7-86A4-93307B95F65F}" type="pres">
      <dgm:prSet presAssocID="{950DB64F-787C-4E56-9007-56B100B99AD8}" presName="rootComposite" presStyleCnt="0"/>
      <dgm:spPr/>
    </dgm:pt>
    <dgm:pt modelId="{904DCDA3-1D09-49BF-82D0-6347C2479422}" type="pres">
      <dgm:prSet presAssocID="{950DB64F-787C-4E56-9007-56B100B99AD8}" presName="rootText" presStyleLbl="node2" presStyleIdx="9" presStyleCnt="12" custScaleY="193963" custLinFactNeighborX="-15380" custLinFactNeighborY="6544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2E84B76-41A9-4F3F-A9ED-1CF7520B04D2}" type="pres">
      <dgm:prSet presAssocID="{950DB64F-787C-4E56-9007-56B100B99AD8}" presName="rootConnector" presStyleLbl="node2" presStyleIdx="9" presStyleCnt="12"/>
      <dgm:spPr/>
    </dgm:pt>
    <dgm:pt modelId="{60069893-A30F-450E-A987-0AD757569F39}" type="pres">
      <dgm:prSet presAssocID="{950DB64F-787C-4E56-9007-56B100B99AD8}" presName="hierChild4" presStyleCnt="0"/>
      <dgm:spPr/>
    </dgm:pt>
    <dgm:pt modelId="{CA85E61B-90BD-45E5-9A68-2681C76D5609}" type="pres">
      <dgm:prSet presAssocID="{950DB64F-787C-4E56-9007-56B100B99AD8}" presName="hierChild5" presStyleCnt="0"/>
      <dgm:spPr/>
    </dgm:pt>
    <dgm:pt modelId="{33C43A1F-ED63-4DFA-87CD-1A98BEBF4C4E}" type="pres">
      <dgm:prSet presAssocID="{DD33B32A-F2B6-45C2-85DE-8428E6C35B59}" presName="Name37" presStyleLbl="parChTrans1D2" presStyleIdx="10" presStyleCnt="12"/>
      <dgm:spPr/>
    </dgm:pt>
    <dgm:pt modelId="{47F22E8C-9EE7-45B1-8DDC-FF00714297E0}" type="pres">
      <dgm:prSet presAssocID="{945F49F9-62F7-4C59-854F-236052E71512}" presName="hierRoot2" presStyleCnt="0">
        <dgm:presLayoutVars>
          <dgm:hierBranch val="init"/>
        </dgm:presLayoutVars>
      </dgm:prSet>
      <dgm:spPr/>
    </dgm:pt>
    <dgm:pt modelId="{C86F3BD6-3E59-40C6-A0AD-8063D656230F}" type="pres">
      <dgm:prSet presAssocID="{945F49F9-62F7-4C59-854F-236052E71512}" presName="rootComposite" presStyleCnt="0"/>
      <dgm:spPr/>
    </dgm:pt>
    <dgm:pt modelId="{C73AC9ED-38CB-46BC-BFB0-447DE5315F6E}" type="pres">
      <dgm:prSet presAssocID="{945F49F9-62F7-4C59-854F-236052E71512}" presName="rootText" presStyleLbl="node2" presStyleIdx="10" presStyleCnt="12" custScaleY="193962" custLinFactNeighborX="-12890" custLinFactNeighborY="6544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039E02C-381D-42A0-A955-6D58E7ED9FCF}" type="pres">
      <dgm:prSet presAssocID="{945F49F9-62F7-4C59-854F-236052E71512}" presName="rootConnector" presStyleLbl="node2" presStyleIdx="10" presStyleCnt="12"/>
      <dgm:spPr/>
    </dgm:pt>
    <dgm:pt modelId="{40978682-633B-4EFB-9C51-AB3CAF643A59}" type="pres">
      <dgm:prSet presAssocID="{945F49F9-62F7-4C59-854F-236052E71512}" presName="hierChild4" presStyleCnt="0"/>
      <dgm:spPr/>
    </dgm:pt>
    <dgm:pt modelId="{8AD39633-B1EE-4821-8108-1E21B5339324}" type="pres">
      <dgm:prSet presAssocID="{945F49F9-62F7-4C59-854F-236052E71512}" presName="hierChild5" presStyleCnt="0"/>
      <dgm:spPr/>
    </dgm:pt>
    <dgm:pt modelId="{F2299187-BB8E-47D4-BFA7-C2C1E2CE43D8}" type="pres">
      <dgm:prSet presAssocID="{AF8C397D-CB6A-4BF0-A22F-9CA9F5B6DEAA}" presName="Name37" presStyleLbl="parChTrans1D2" presStyleIdx="11" presStyleCnt="12"/>
      <dgm:spPr/>
    </dgm:pt>
    <dgm:pt modelId="{4879E232-B5A8-43B8-B2AB-98F97BC066EC}" type="pres">
      <dgm:prSet presAssocID="{4E71C6A2-5304-4D55-B050-2CF5D40724A5}" presName="hierRoot2" presStyleCnt="0">
        <dgm:presLayoutVars>
          <dgm:hierBranch val="init"/>
        </dgm:presLayoutVars>
      </dgm:prSet>
      <dgm:spPr/>
    </dgm:pt>
    <dgm:pt modelId="{597D3949-40C9-41E1-A25A-131D7BC6B719}" type="pres">
      <dgm:prSet presAssocID="{4E71C6A2-5304-4D55-B050-2CF5D40724A5}" presName="rootComposite" presStyleCnt="0"/>
      <dgm:spPr/>
    </dgm:pt>
    <dgm:pt modelId="{340E70C6-A3CF-4B71-A5E8-C0D083B569FF}" type="pres">
      <dgm:prSet presAssocID="{4E71C6A2-5304-4D55-B050-2CF5D40724A5}" presName="rootText" presStyleLbl="node2" presStyleIdx="11" presStyleCnt="12" custScaleY="193963" custLinFactNeighborX="-10400" custLinFactNeighborY="65443">
        <dgm:presLayoutVars>
          <dgm:chPref val="3"/>
        </dgm:presLayoutVars>
      </dgm:prSet>
      <dgm:spPr/>
    </dgm:pt>
    <dgm:pt modelId="{E2D72BB1-1704-43C9-8A84-258A418B0637}" type="pres">
      <dgm:prSet presAssocID="{4E71C6A2-5304-4D55-B050-2CF5D40724A5}" presName="rootConnector" presStyleLbl="node2" presStyleIdx="11" presStyleCnt="12"/>
      <dgm:spPr/>
    </dgm:pt>
    <dgm:pt modelId="{4130CC73-AF09-4F7C-B9F9-6CD410618A61}" type="pres">
      <dgm:prSet presAssocID="{4E71C6A2-5304-4D55-B050-2CF5D40724A5}" presName="hierChild4" presStyleCnt="0"/>
      <dgm:spPr/>
    </dgm:pt>
    <dgm:pt modelId="{3DB70E87-192C-45DD-AF83-61A3E8D07CB3}" type="pres">
      <dgm:prSet presAssocID="{4E71C6A2-5304-4D55-B050-2CF5D40724A5}" presName="hierChild5" presStyleCnt="0"/>
      <dgm:spPr/>
    </dgm:pt>
    <dgm:pt modelId="{05B1214E-A00F-40F2-B49B-4996DEC9CB3C}" type="pres">
      <dgm:prSet presAssocID="{0A57C182-C7AA-4A57-A5BF-EED6033770DC}" presName="hierChild3" presStyleCnt="0"/>
      <dgm:spPr/>
    </dgm:pt>
  </dgm:ptLst>
  <dgm:cxnLst>
    <dgm:cxn modelId="{3B7BE5A4-6CD2-4E80-BCD6-B916BBC2ECA6}" type="presOf" srcId="{820A9943-CB47-4778-A96E-6C53CCB0B690}" destId="{07CDD0A8-1CBB-4746-868E-3DF7B0216955}" srcOrd="0" destOrd="0" presId="urn:microsoft.com/office/officeart/2005/8/layout/orgChart1"/>
    <dgm:cxn modelId="{D3A09908-CB0A-4E93-A1E5-D393AA003158}" srcId="{0A57C182-C7AA-4A57-A5BF-EED6033770DC}" destId="{7F7625A5-64B6-4659-A2B0-7BD8B5CDCFCC}" srcOrd="0" destOrd="0" parTransId="{0DB2E8AD-FF82-4644-A7D5-B29A6BCB1DE4}" sibTransId="{210853F8-6F08-4630-BCD5-67B6699C526F}"/>
    <dgm:cxn modelId="{AB30BBE8-B155-4584-942F-F5413F876FEE}" type="presOf" srcId="{E26B64D4-F921-4C31-86CD-6CA7B90074CF}" destId="{E93DB340-97BF-4773-B12D-BFA8D2A04E17}" srcOrd="0" destOrd="0" presId="urn:microsoft.com/office/officeart/2005/8/layout/orgChart1"/>
    <dgm:cxn modelId="{BACC4B4C-916E-4D41-A871-AC6ED25A8C11}" type="presOf" srcId="{C21F9285-5D6F-45C2-867D-C8C7EB8FFC9F}" destId="{122772A3-C705-48AC-8241-E00B41F91640}" srcOrd="0" destOrd="0" presId="urn:microsoft.com/office/officeart/2005/8/layout/orgChart1"/>
    <dgm:cxn modelId="{6D307EB5-E69F-499F-8071-9EDDCCCFC365}" type="presOf" srcId="{950DB64F-787C-4E56-9007-56B100B99AD8}" destId="{904DCDA3-1D09-49BF-82D0-6347C2479422}" srcOrd="0" destOrd="0" presId="urn:microsoft.com/office/officeart/2005/8/layout/orgChart1"/>
    <dgm:cxn modelId="{D04CC31A-723A-4A28-AF75-C731A6B7CB49}" type="presOf" srcId="{945F49F9-62F7-4C59-854F-236052E71512}" destId="{C73AC9ED-38CB-46BC-BFB0-447DE5315F6E}" srcOrd="0" destOrd="0" presId="urn:microsoft.com/office/officeart/2005/8/layout/orgChart1"/>
    <dgm:cxn modelId="{8E1942D5-932C-45F5-B0B3-D10AFD28A8B5}" type="presOf" srcId="{3AC97873-D75C-4955-AD07-99CF5E071C0D}" destId="{7957AB4C-986A-4949-8057-391BF5CFA1E6}" srcOrd="0" destOrd="0" presId="urn:microsoft.com/office/officeart/2005/8/layout/orgChart1"/>
    <dgm:cxn modelId="{4733D7C3-B820-422E-BC88-EB5557C1E554}" type="presOf" srcId="{963EDA5B-F679-4F53-A873-7158066E878C}" destId="{106EB750-6087-40CE-95DF-2C2CDF0CE08A}" srcOrd="0" destOrd="0" presId="urn:microsoft.com/office/officeart/2005/8/layout/orgChart1"/>
    <dgm:cxn modelId="{C7F57E62-6F26-41AB-AA0E-AB04F09FD3DA}" srcId="{0A57C182-C7AA-4A57-A5BF-EED6033770DC}" destId="{D3C8AD19-4E90-45F4-ACCC-207BC9B68BBE}" srcOrd="8" destOrd="0" parTransId="{51990250-417E-4B60-9FC1-A8CDE20A0572}" sibTransId="{F39084FC-F824-47F8-AAF7-CE391D157EE9}"/>
    <dgm:cxn modelId="{5E0968A7-97AF-450A-89CA-6F2852195E57}" type="presOf" srcId="{950DB64F-787C-4E56-9007-56B100B99AD8}" destId="{52E84B76-41A9-4F3F-A9ED-1CF7520B04D2}" srcOrd="1" destOrd="0" presId="urn:microsoft.com/office/officeart/2005/8/layout/orgChart1"/>
    <dgm:cxn modelId="{F00252DD-4454-4463-905D-E0222B416B8C}" srcId="{0A57C182-C7AA-4A57-A5BF-EED6033770DC}" destId="{F17D408D-48C0-4698-83A3-1BAFD20D1550}" srcOrd="4" destOrd="0" parTransId="{2542FCE8-5B79-4946-A222-B39E5B01503F}" sibTransId="{15333B0E-53CE-430F-A72A-6BB15E2A09A5}"/>
    <dgm:cxn modelId="{1FF25592-87C3-4E7B-9727-B1D4880D0A42}" type="presOf" srcId="{2542FCE8-5B79-4946-A222-B39E5B01503F}" destId="{AE5EB365-A54F-4780-96DE-CB21351392CA}" srcOrd="0" destOrd="0" presId="urn:microsoft.com/office/officeart/2005/8/layout/orgChart1"/>
    <dgm:cxn modelId="{9EAE2BE7-4058-4455-B155-5CA95C0763C6}" type="presOf" srcId="{DD33B32A-F2B6-45C2-85DE-8428E6C35B59}" destId="{33C43A1F-ED63-4DFA-87CD-1A98BEBF4C4E}" srcOrd="0" destOrd="0" presId="urn:microsoft.com/office/officeart/2005/8/layout/orgChart1"/>
    <dgm:cxn modelId="{17C1E148-B85E-43C7-8DEC-8177C5849B1A}" srcId="{0A57C182-C7AA-4A57-A5BF-EED6033770DC}" destId="{950DB64F-787C-4E56-9007-56B100B99AD8}" srcOrd="9" destOrd="0" parTransId="{C21F9285-5D6F-45C2-867D-C8C7EB8FFC9F}" sibTransId="{7769A47E-3507-4232-AA74-C7420B332DF0}"/>
    <dgm:cxn modelId="{AD76FF04-4739-44F0-8662-8637AFBD34FF}" type="presOf" srcId="{E2CD0419-EDE2-4A1A-B980-793DDF4000BA}" destId="{2DF97903-D9D8-4A8E-B1DA-9B6DCEEBB23E}" srcOrd="1" destOrd="0" presId="urn:microsoft.com/office/officeart/2005/8/layout/orgChart1"/>
    <dgm:cxn modelId="{9310362E-AF21-46EB-A967-BCB7580994C8}" srcId="{0A57C182-C7AA-4A57-A5BF-EED6033770DC}" destId="{E71B24FC-D63B-40EC-868C-73564EA330D3}" srcOrd="2" destOrd="0" parTransId="{7F3815D5-E9AB-40A4-9B79-72A669DBEE38}" sibTransId="{6554C5E7-E48B-44F9-90F3-3A0E6E0F41A1}"/>
    <dgm:cxn modelId="{C56BF865-0F9E-4F69-97FB-B5A30C4AD894}" type="presOf" srcId="{0A57C182-C7AA-4A57-A5BF-EED6033770DC}" destId="{07C3C26A-C8E2-47BF-8CD8-A36ACF016CD2}" srcOrd="0" destOrd="0" presId="urn:microsoft.com/office/officeart/2005/8/layout/orgChart1"/>
    <dgm:cxn modelId="{1C37DDB1-4E3B-4141-BB4F-53D80D19585B}" type="presOf" srcId="{9F3E2A72-6713-4A0C-846E-680FD07BDA62}" destId="{ABDF04ED-2B3C-41F8-83EA-4D673C0DEC76}" srcOrd="0" destOrd="0" presId="urn:microsoft.com/office/officeart/2005/8/layout/orgChart1"/>
    <dgm:cxn modelId="{4C83EC94-871F-434E-B5FE-64B6DA451E70}" type="presOf" srcId="{E71B24FC-D63B-40EC-868C-73564EA330D3}" destId="{5FE78A94-7FCF-4270-8707-3315D29FC596}" srcOrd="1" destOrd="0" presId="urn:microsoft.com/office/officeart/2005/8/layout/orgChart1"/>
    <dgm:cxn modelId="{F632BD30-8DB2-49A5-AEE7-42DB67C6D46F}" type="presOf" srcId="{0A57C182-C7AA-4A57-A5BF-EED6033770DC}" destId="{C7CECBDA-78B4-4547-9DAA-D98E2D75DE28}" srcOrd="1" destOrd="0" presId="urn:microsoft.com/office/officeart/2005/8/layout/orgChart1"/>
    <dgm:cxn modelId="{C35CA40C-FC17-4419-B523-4A2709FD9A45}" srcId="{0A57C182-C7AA-4A57-A5BF-EED6033770DC}" destId="{0D5B9FB6-1DFC-4AB1-BCE8-CB01C8A96C60}" srcOrd="7" destOrd="0" parTransId="{820A9943-CB47-4778-A96E-6C53CCB0B690}" sibTransId="{D99B9BAC-9992-4B55-85BC-CD9FD3B545D7}"/>
    <dgm:cxn modelId="{C9063E7A-87E2-4103-B2C1-0719D19F6D05}" type="presOf" srcId="{F17D408D-48C0-4698-83A3-1BAFD20D1550}" destId="{D2B42ED3-B132-4571-8F39-6E5E565D6257}" srcOrd="1" destOrd="0" presId="urn:microsoft.com/office/officeart/2005/8/layout/orgChart1"/>
    <dgm:cxn modelId="{7681B7E7-AF9A-4B7E-8AAB-EA1F034AC9F8}" type="presOf" srcId="{7F3815D5-E9AB-40A4-9B79-72A669DBEE38}" destId="{DB733733-8AC0-46CB-88AF-22BBDBBA2923}" srcOrd="0" destOrd="0" presId="urn:microsoft.com/office/officeart/2005/8/layout/orgChart1"/>
    <dgm:cxn modelId="{15EC580B-5D67-4D19-AE9C-5C4A4FF67C00}" type="presOf" srcId="{0D5B9FB6-1DFC-4AB1-BCE8-CB01C8A96C60}" destId="{6FC9081E-7F39-42C4-AB81-7A9EE53784C8}" srcOrd="1" destOrd="0" presId="urn:microsoft.com/office/officeart/2005/8/layout/orgChart1"/>
    <dgm:cxn modelId="{DBD8C22F-E69C-4BD9-A557-AE13A9B79E9E}" type="presOf" srcId="{E71B24FC-D63B-40EC-868C-73564EA330D3}" destId="{A6E1B0A9-4EF7-4CBF-B6F9-9B58A60CC88C}" srcOrd="0" destOrd="0" presId="urn:microsoft.com/office/officeart/2005/8/layout/orgChart1"/>
    <dgm:cxn modelId="{116CF9D8-8258-4885-8B52-7721E2190E20}" srcId="{A3D6FB2B-25D9-4631-8B0F-7773A546A78B}" destId="{0A57C182-C7AA-4A57-A5BF-EED6033770DC}" srcOrd="0" destOrd="0" parTransId="{F003946B-6F5D-4320-A783-3BA6DE3C2CF5}" sibTransId="{7AE79E97-4B1B-4531-A8CD-69CD53FCA4B5}"/>
    <dgm:cxn modelId="{9AD0C69E-DB6E-41EC-9E16-D8232B297D50}" type="presOf" srcId="{7F7625A5-64B6-4659-A2B0-7BD8B5CDCFCC}" destId="{1F7AA8D1-1751-4B21-9B9E-529D6BEB884B}" srcOrd="1" destOrd="0" presId="urn:microsoft.com/office/officeart/2005/8/layout/orgChart1"/>
    <dgm:cxn modelId="{0E5E3F17-50F6-43B4-80C4-602035E61C25}" type="presOf" srcId="{FA7EA876-824F-426F-829E-262FC301CED0}" destId="{038BB4E2-9A9D-4E07-BD16-83EF318BD517}" srcOrd="0" destOrd="0" presId="urn:microsoft.com/office/officeart/2005/8/layout/orgChart1"/>
    <dgm:cxn modelId="{AEFAA564-BF7B-4369-9130-382A7F352CD5}" type="presOf" srcId="{945F49F9-62F7-4C59-854F-236052E71512}" destId="{0039E02C-381D-42A0-A955-6D58E7ED9FCF}" srcOrd="1" destOrd="0" presId="urn:microsoft.com/office/officeart/2005/8/layout/orgChart1"/>
    <dgm:cxn modelId="{9013D053-A0D0-47DD-8C44-97513C918873}" srcId="{0A57C182-C7AA-4A57-A5BF-EED6033770DC}" destId="{E2CD0419-EDE2-4A1A-B980-793DDF4000BA}" srcOrd="5" destOrd="0" parTransId="{FA7EA876-824F-426F-829E-262FC301CED0}" sibTransId="{8A700A25-D7CC-4A4F-B3E8-5D165AD9D8D7}"/>
    <dgm:cxn modelId="{DB9FAA7D-B961-45AA-BCAE-C8CAC0AD1D7C}" type="presOf" srcId="{712A8BED-5CE7-43DB-AFCF-6AAF6E1B6871}" destId="{EB898EDF-A99E-4B2A-8B57-350A93D920E3}" srcOrd="1" destOrd="0" presId="urn:microsoft.com/office/officeart/2005/8/layout/orgChart1"/>
    <dgm:cxn modelId="{45C477D6-C794-43FA-A5EA-C0C2AF2F3204}" type="presOf" srcId="{D3C8AD19-4E90-45F4-ACCC-207BC9B68BBE}" destId="{918381B5-CD4D-44AC-B5A3-B04A8E532E60}" srcOrd="1" destOrd="0" presId="urn:microsoft.com/office/officeart/2005/8/layout/orgChart1"/>
    <dgm:cxn modelId="{E5B522B8-7C7F-4A07-87A1-C0DEF5E65A5D}" type="presOf" srcId="{0D5B9FB6-1DFC-4AB1-BCE8-CB01C8A96C60}" destId="{D75581F0-2622-43E4-ACC6-C3FA65B32B95}" srcOrd="0" destOrd="0" presId="urn:microsoft.com/office/officeart/2005/8/layout/orgChart1"/>
    <dgm:cxn modelId="{98388513-17E1-4E45-AFBF-737DEEF4A0DF}" type="presOf" srcId="{E2CD0419-EDE2-4A1A-B980-793DDF4000BA}" destId="{C0A039EA-8D6C-4296-9DC6-85E3537F75C0}" srcOrd="0" destOrd="0" presId="urn:microsoft.com/office/officeart/2005/8/layout/orgChart1"/>
    <dgm:cxn modelId="{83ABCBAC-B941-4043-B8E8-6719C2313611}" type="presOf" srcId="{0DB2E8AD-FF82-4644-A7D5-B29A6BCB1DE4}" destId="{1FA301B8-8DF7-4D20-99AF-DB6170308DD3}" srcOrd="0" destOrd="0" presId="urn:microsoft.com/office/officeart/2005/8/layout/orgChart1"/>
    <dgm:cxn modelId="{FE7F3F99-2785-4CC8-AFB6-73BD39A6A735}" srcId="{0A57C182-C7AA-4A57-A5BF-EED6033770DC}" destId="{945F49F9-62F7-4C59-854F-236052E71512}" srcOrd="10" destOrd="0" parTransId="{DD33B32A-F2B6-45C2-85DE-8428E6C35B59}" sibTransId="{8939EB88-6428-454E-B9E7-0FC4BE8CE7C2}"/>
    <dgm:cxn modelId="{EE89AD62-8027-49FA-9238-998769C787AD}" type="presOf" srcId="{7F7625A5-64B6-4659-A2B0-7BD8B5CDCFCC}" destId="{70517E0B-8D21-46FB-8916-9E72F13AF2FF}" srcOrd="0" destOrd="0" presId="urn:microsoft.com/office/officeart/2005/8/layout/orgChart1"/>
    <dgm:cxn modelId="{C6EFCFC2-072F-4452-B456-DE13035F55A5}" type="presOf" srcId="{D3C8AD19-4E90-45F4-ACCC-207BC9B68BBE}" destId="{1005CD14-337A-434A-92DA-5C1BE7FF04EA}" srcOrd="0" destOrd="0" presId="urn:microsoft.com/office/officeart/2005/8/layout/orgChart1"/>
    <dgm:cxn modelId="{32C8A3C1-D436-49A5-ADF2-60255F8FCC0E}" type="presOf" srcId="{1177778F-B3C9-4FA9-9730-EBB91D06151C}" destId="{C3A66E66-DC60-4340-89BB-705627326FC4}" srcOrd="0" destOrd="0" presId="urn:microsoft.com/office/officeart/2005/8/layout/orgChart1"/>
    <dgm:cxn modelId="{007181F6-3E9C-426C-B5D5-11F22065F1AD}" type="presOf" srcId="{4E71C6A2-5304-4D55-B050-2CF5D40724A5}" destId="{340E70C6-A3CF-4B71-A5E8-C0D083B569FF}" srcOrd="0" destOrd="0" presId="urn:microsoft.com/office/officeart/2005/8/layout/orgChart1"/>
    <dgm:cxn modelId="{9BE1E508-1C1D-448D-BAEB-641856500009}" type="presOf" srcId="{9F3E2A72-6713-4A0C-846E-680FD07BDA62}" destId="{B64F1E9B-5D3D-4432-B0E5-F33A5EC4DD3D}" srcOrd="1" destOrd="0" presId="urn:microsoft.com/office/officeart/2005/8/layout/orgChart1"/>
    <dgm:cxn modelId="{1A2194C9-07BE-471E-9C24-996D7BF65356}" srcId="{0A57C182-C7AA-4A57-A5BF-EED6033770DC}" destId="{712A8BED-5CE7-43DB-AFCF-6AAF6E1B6871}" srcOrd="1" destOrd="0" parTransId="{963EDA5B-F679-4F53-A873-7158066E878C}" sibTransId="{B5632B23-251E-458A-ACD4-58F011A3EE4E}"/>
    <dgm:cxn modelId="{28CAFE8A-DB2F-4194-B684-72BAB61FFEBF}" type="presOf" srcId="{AF8C397D-CB6A-4BF0-A22F-9CA9F5B6DEAA}" destId="{F2299187-BB8E-47D4-BFA7-C2C1E2CE43D8}" srcOrd="0" destOrd="0" presId="urn:microsoft.com/office/officeart/2005/8/layout/orgChart1"/>
    <dgm:cxn modelId="{85023501-F06E-454E-85B8-9EF1F7C884FC}" type="presOf" srcId="{A3D6FB2B-25D9-4631-8B0F-7773A546A78B}" destId="{38CB5F0B-F696-488A-9BBE-2B18E12C6D43}" srcOrd="0" destOrd="0" presId="urn:microsoft.com/office/officeart/2005/8/layout/orgChart1"/>
    <dgm:cxn modelId="{E2D330D2-A9FC-487B-9742-672E0139F7BB}" type="presOf" srcId="{712A8BED-5CE7-43DB-AFCF-6AAF6E1B6871}" destId="{8248564B-4DD1-4221-B388-AF60FCE65BE5}" srcOrd="0" destOrd="0" presId="urn:microsoft.com/office/officeart/2005/8/layout/orgChart1"/>
    <dgm:cxn modelId="{774E720E-50EF-4382-ADF0-15AD5F9E0372}" srcId="{0A57C182-C7AA-4A57-A5BF-EED6033770DC}" destId="{4E71C6A2-5304-4D55-B050-2CF5D40724A5}" srcOrd="11" destOrd="0" parTransId="{AF8C397D-CB6A-4BF0-A22F-9CA9F5B6DEAA}" sibTransId="{F2BDC025-36DF-4704-9011-58D351DA4503}"/>
    <dgm:cxn modelId="{8C43D3F3-58A1-417E-AD93-D08591915C89}" type="presOf" srcId="{4E71C6A2-5304-4D55-B050-2CF5D40724A5}" destId="{E2D72BB1-1704-43C9-8A84-258A418B0637}" srcOrd="1" destOrd="0" presId="urn:microsoft.com/office/officeart/2005/8/layout/orgChart1"/>
    <dgm:cxn modelId="{5B280795-D6DB-41C4-AFAB-7F8F721841C8}" type="presOf" srcId="{F17D408D-48C0-4698-83A3-1BAFD20D1550}" destId="{A29A89A7-5BF0-4783-9F57-1D081B35A266}" srcOrd="0" destOrd="0" presId="urn:microsoft.com/office/officeart/2005/8/layout/orgChart1"/>
    <dgm:cxn modelId="{0167A4AE-38CF-491A-9943-7CEEEE609C77}" srcId="{0A57C182-C7AA-4A57-A5BF-EED6033770DC}" destId="{E26B64D4-F921-4C31-86CD-6CA7B90074CF}" srcOrd="6" destOrd="0" parTransId="{1177778F-B3C9-4FA9-9730-EBB91D06151C}" sibTransId="{3113AEF1-6C0F-485C-AA64-BA5F536EFC8B}"/>
    <dgm:cxn modelId="{0003ACC5-CB4E-43B4-AE26-261B937D9A6A}" type="presOf" srcId="{E26B64D4-F921-4C31-86CD-6CA7B90074CF}" destId="{D0756270-8EDE-430E-94C8-61C05242E2D6}" srcOrd="1" destOrd="0" presId="urn:microsoft.com/office/officeart/2005/8/layout/orgChart1"/>
    <dgm:cxn modelId="{2638032F-9DDF-454F-9B6A-CF9331698C2B}" srcId="{0A57C182-C7AA-4A57-A5BF-EED6033770DC}" destId="{9F3E2A72-6713-4A0C-846E-680FD07BDA62}" srcOrd="3" destOrd="0" parTransId="{3AC97873-D75C-4955-AD07-99CF5E071C0D}" sibTransId="{45E0A9E6-AEC4-4126-8A48-2C68D4FEB0D4}"/>
    <dgm:cxn modelId="{C34E332E-12A8-4BC4-869A-096595A4D720}" type="presOf" srcId="{51990250-417E-4B60-9FC1-A8CDE20A0572}" destId="{A4DA9B88-98CC-46AA-8F48-6EA1F01C0D57}" srcOrd="0" destOrd="0" presId="urn:microsoft.com/office/officeart/2005/8/layout/orgChart1"/>
    <dgm:cxn modelId="{0CF99F60-9898-40CD-8C11-509E38CE46D0}" type="presParOf" srcId="{38CB5F0B-F696-488A-9BBE-2B18E12C6D43}" destId="{7B014241-EA6D-46A9-86B2-9C9E9405AA00}" srcOrd="0" destOrd="0" presId="urn:microsoft.com/office/officeart/2005/8/layout/orgChart1"/>
    <dgm:cxn modelId="{A166929A-6CB9-40A6-9732-FD6A4E6DAAB3}" type="presParOf" srcId="{7B014241-EA6D-46A9-86B2-9C9E9405AA00}" destId="{24007484-82FE-4A82-BCEE-CD47801B8D2C}" srcOrd="0" destOrd="0" presId="urn:microsoft.com/office/officeart/2005/8/layout/orgChart1"/>
    <dgm:cxn modelId="{377C5896-85B0-4E42-85C0-3785DB2689AD}" type="presParOf" srcId="{24007484-82FE-4A82-BCEE-CD47801B8D2C}" destId="{07C3C26A-C8E2-47BF-8CD8-A36ACF016CD2}" srcOrd="0" destOrd="0" presId="urn:microsoft.com/office/officeart/2005/8/layout/orgChart1"/>
    <dgm:cxn modelId="{903A66B5-E98D-438F-9199-34105FF434A2}" type="presParOf" srcId="{24007484-82FE-4A82-BCEE-CD47801B8D2C}" destId="{C7CECBDA-78B4-4547-9DAA-D98E2D75DE28}" srcOrd="1" destOrd="0" presId="urn:microsoft.com/office/officeart/2005/8/layout/orgChart1"/>
    <dgm:cxn modelId="{25552925-48FD-40CA-A51A-002A78E4A682}" type="presParOf" srcId="{7B014241-EA6D-46A9-86B2-9C9E9405AA00}" destId="{B52E83AD-0EB2-417D-BDAE-A2A151312552}" srcOrd="1" destOrd="0" presId="urn:microsoft.com/office/officeart/2005/8/layout/orgChart1"/>
    <dgm:cxn modelId="{12DC959C-2B61-421A-B142-8DA1E73DA91C}" type="presParOf" srcId="{B52E83AD-0EB2-417D-BDAE-A2A151312552}" destId="{1FA301B8-8DF7-4D20-99AF-DB6170308DD3}" srcOrd="0" destOrd="0" presId="urn:microsoft.com/office/officeart/2005/8/layout/orgChart1"/>
    <dgm:cxn modelId="{E91F0B9D-A806-4EFF-B1A0-64363C7A7A4F}" type="presParOf" srcId="{B52E83AD-0EB2-417D-BDAE-A2A151312552}" destId="{1E15EC51-0C57-4372-84D1-5D37FC5FA94C}" srcOrd="1" destOrd="0" presId="urn:microsoft.com/office/officeart/2005/8/layout/orgChart1"/>
    <dgm:cxn modelId="{C81898E7-9FBE-4383-8000-23CD8994B111}" type="presParOf" srcId="{1E15EC51-0C57-4372-84D1-5D37FC5FA94C}" destId="{A79AD4AC-327C-4E4A-A998-12D201C30F07}" srcOrd="0" destOrd="0" presId="urn:microsoft.com/office/officeart/2005/8/layout/orgChart1"/>
    <dgm:cxn modelId="{748FA0E8-B065-4A87-8CB9-856922BD93C8}" type="presParOf" srcId="{A79AD4AC-327C-4E4A-A998-12D201C30F07}" destId="{70517E0B-8D21-46FB-8916-9E72F13AF2FF}" srcOrd="0" destOrd="0" presId="urn:microsoft.com/office/officeart/2005/8/layout/orgChart1"/>
    <dgm:cxn modelId="{8A5738C9-08A1-4FAB-9B08-8A112CAB363F}" type="presParOf" srcId="{A79AD4AC-327C-4E4A-A998-12D201C30F07}" destId="{1F7AA8D1-1751-4B21-9B9E-529D6BEB884B}" srcOrd="1" destOrd="0" presId="urn:microsoft.com/office/officeart/2005/8/layout/orgChart1"/>
    <dgm:cxn modelId="{F9EE1CAF-BE0D-4493-90E9-2214923D7122}" type="presParOf" srcId="{1E15EC51-0C57-4372-84D1-5D37FC5FA94C}" destId="{51B70D5A-94AC-4DC0-A5DE-3124CE7F1F29}" srcOrd="1" destOrd="0" presId="urn:microsoft.com/office/officeart/2005/8/layout/orgChart1"/>
    <dgm:cxn modelId="{80EDA6A6-7384-4211-872B-1EB872F27DE8}" type="presParOf" srcId="{1E15EC51-0C57-4372-84D1-5D37FC5FA94C}" destId="{5569036F-F330-44F3-A9B2-02D7524454F7}" srcOrd="2" destOrd="0" presId="urn:microsoft.com/office/officeart/2005/8/layout/orgChart1"/>
    <dgm:cxn modelId="{0B9A69E6-4380-4E2B-A85F-1A7522DBAE7F}" type="presParOf" srcId="{B52E83AD-0EB2-417D-BDAE-A2A151312552}" destId="{106EB750-6087-40CE-95DF-2C2CDF0CE08A}" srcOrd="2" destOrd="0" presId="urn:microsoft.com/office/officeart/2005/8/layout/orgChart1"/>
    <dgm:cxn modelId="{C1DA34CE-F8B9-41D7-BEAF-F4134EB8ADDF}" type="presParOf" srcId="{B52E83AD-0EB2-417D-BDAE-A2A151312552}" destId="{0B62B34A-594C-4896-8BE8-251D1F940A34}" srcOrd="3" destOrd="0" presId="urn:microsoft.com/office/officeart/2005/8/layout/orgChart1"/>
    <dgm:cxn modelId="{6F2742B4-8A7B-4201-A18C-8A8A5A2162CA}" type="presParOf" srcId="{0B62B34A-594C-4896-8BE8-251D1F940A34}" destId="{B5E49441-9E11-4927-9A51-6ABD37832268}" srcOrd="0" destOrd="0" presId="urn:microsoft.com/office/officeart/2005/8/layout/orgChart1"/>
    <dgm:cxn modelId="{C3F83A32-4D97-42CA-A70E-C7AA3687995B}" type="presParOf" srcId="{B5E49441-9E11-4927-9A51-6ABD37832268}" destId="{8248564B-4DD1-4221-B388-AF60FCE65BE5}" srcOrd="0" destOrd="0" presId="urn:microsoft.com/office/officeart/2005/8/layout/orgChart1"/>
    <dgm:cxn modelId="{CC86BEE4-429D-425F-BC50-99BF9E146979}" type="presParOf" srcId="{B5E49441-9E11-4927-9A51-6ABD37832268}" destId="{EB898EDF-A99E-4B2A-8B57-350A93D920E3}" srcOrd="1" destOrd="0" presId="urn:microsoft.com/office/officeart/2005/8/layout/orgChart1"/>
    <dgm:cxn modelId="{79B128A1-1725-4175-9A3A-EDA2BE20CE77}" type="presParOf" srcId="{0B62B34A-594C-4896-8BE8-251D1F940A34}" destId="{FDD5B87D-0D1F-4510-8916-AC523D24333A}" srcOrd="1" destOrd="0" presId="urn:microsoft.com/office/officeart/2005/8/layout/orgChart1"/>
    <dgm:cxn modelId="{2BEEA154-2A9A-404E-8735-369C621635C8}" type="presParOf" srcId="{0B62B34A-594C-4896-8BE8-251D1F940A34}" destId="{5218560E-BD61-4AD0-907C-CD7825CB2E91}" srcOrd="2" destOrd="0" presId="urn:microsoft.com/office/officeart/2005/8/layout/orgChart1"/>
    <dgm:cxn modelId="{68E2489B-8043-4688-95C1-7776D3FA319E}" type="presParOf" srcId="{B52E83AD-0EB2-417D-BDAE-A2A151312552}" destId="{DB733733-8AC0-46CB-88AF-22BBDBBA2923}" srcOrd="4" destOrd="0" presId="urn:microsoft.com/office/officeart/2005/8/layout/orgChart1"/>
    <dgm:cxn modelId="{D5199FCE-158F-40B2-A020-70604192F216}" type="presParOf" srcId="{B52E83AD-0EB2-417D-BDAE-A2A151312552}" destId="{ABA12F20-CF02-427A-8F2C-667BC750FBA5}" srcOrd="5" destOrd="0" presId="urn:microsoft.com/office/officeart/2005/8/layout/orgChart1"/>
    <dgm:cxn modelId="{F8C1CB21-B72A-4135-A092-356945B833CE}" type="presParOf" srcId="{ABA12F20-CF02-427A-8F2C-667BC750FBA5}" destId="{6945EA48-522D-49F3-A2D5-1EB925004534}" srcOrd="0" destOrd="0" presId="urn:microsoft.com/office/officeart/2005/8/layout/orgChart1"/>
    <dgm:cxn modelId="{93E352EC-8E34-45C4-B042-461293DB37E9}" type="presParOf" srcId="{6945EA48-522D-49F3-A2D5-1EB925004534}" destId="{A6E1B0A9-4EF7-4CBF-B6F9-9B58A60CC88C}" srcOrd="0" destOrd="0" presId="urn:microsoft.com/office/officeart/2005/8/layout/orgChart1"/>
    <dgm:cxn modelId="{4E3EFA8F-A726-4FD2-B458-00CA4575D0FB}" type="presParOf" srcId="{6945EA48-522D-49F3-A2D5-1EB925004534}" destId="{5FE78A94-7FCF-4270-8707-3315D29FC596}" srcOrd="1" destOrd="0" presId="urn:microsoft.com/office/officeart/2005/8/layout/orgChart1"/>
    <dgm:cxn modelId="{36818492-490F-4C21-A669-3B380C5CC7C3}" type="presParOf" srcId="{ABA12F20-CF02-427A-8F2C-667BC750FBA5}" destId="{F3B648DF-C48F-42D8-A009-138B8A52314C}" srcOrd="1" destOrd="0" presId="urn:microsoft.com/office/officeart/2005/8/layout/orgChart1"/>
    <dgm:cxn modelId="{B535E6E1-F5CC-46CF-A2EA-FCE6A6005A31}" type="presParOf" srcId="{ABA12F20-CF02-427A-8F2C-667BC750FBA5}" destId="{5D41136E-5527-4A56-9529-8E0179A9D062}" srcOrd="2" destOrd="0" presId="urn:microsoft.com/office/officeart/2005/8/layout/orgChart1"/>
    <dgm:cxn modelId="{FC05C935-BC65-4135-8F6A-9CC164BB9A29}" type="presParOf" srcId="{B52E83AD-0EB2-417D-BDAE-A2A151312552}" destId="{7957AB4C-986A-4949-8057-391BF5CFA1E6}" srcOrd="6" destOrd="0" presId="urn:microsoft.com/office/officeart/2005/8/layout/orgChart1"/>
    <dgm:cxn modelId="{F8F35A6D-093D-40A0-A210-56012069623E}" type="presParOf" srcId="{B52E83AD-0EB2-417D-BDAE-A2A151312552}" destId="{D79946D5-DD92-47CE-B746-1EAE6B6952C1}" srcOrd="7" destOrd="0" presId="urn:microsoft.com/office/officeart/2005/8/layout/orgChart1"/>
    <dgm:cxn modelId="{5D1D30B2-8A9F-434E-B05A-A31C67BA416F}" type="presParOf" srcId="{D79946D5-DD92-47CE-B746-1EAE6B6952C1}" destId="{A068014E-1813-4624-8ADA-B01910DD8625}" srcOrd="0" destOrd="0" presId="urn:microsoft.com/office/officeart/2005/8/layout/orgChart1"/>
    <dgm:cxn modelId="{85BF29F1-D171-42CC-9D7A-B68E6F84CC17}" type="presParOf" srcId="{A068014E-1813-4624-8ADA-B01910DD8625}" destId="{ABDF04ED-2B3C-41F8-83EA-4D673C0DEC76}" srcOrd="0" destOrd="0" presId="urn:microsoft.com/office/officeart/2005/8/layout/orgChart1"/>
    <dgm:cxn modelId="{42490203-1BB9-452F-ABEF-30F6AE029F78}" type="presParOf" srcId="{A068014E-1813-4624-8ADA-B01910DD8625}" destId="{B64F1E9B-5D3D-4432-B0E5-F33A5EC4DD3D}" srcOrd="1" destOrd="0" presId="urn:microsoft.com/office/officeart/2005/8/layout/orgChart1"/>
    <dgm:cxn modelId="{E02AC00E-44F3-45D8-9C54-30BA8164AF93}" type="presParOf" srcId="{D79946D5-DD92-47CE-B746-1EAE6B6952C1}" destId="{305CB072-9AE6-4BE7-992D-47F363AA768F}" srcOrd="1" destOrd="0" presId="urn:microsoft.com/office/officeart/2005/8/layout/orgChart1"/>
    <dgm:cxn modelId="{11763FD5-7D62-48AD-9437-FEB20A974354}" type="presParOf" srcId="{D79946D5-DD92-47CE-B746-1EAE6B6952C1}" destId="{1612C405-E83F-47DA-A4FB-344CCC982BC5}" srcOrd="2" destOrd="0" presId="urn:microsoft.com/office/officeart/2005/8/layout/orgChart1"/>
    <dgm:cxn modelId="{0BDA6367-5424-4F3F-B961-6331C223B7A1}" type="presParOf" srcId="{B52E83AD-0EB2-417D-BDAE-A2A151312552}" destId="{AE5EB365-A54F-4780-96DE-CB21351392CA}" srcOrd="8" destOrd="0" presId="urn:microsoft.com/office/officeart/2005/8/layout/orgChart1"/>
    <dgm:cxn modelId="{719ADC43-1072-4909-8C33-4DB3BE4D460F}" type="presParOf" srcId="{B52E83AD-0EB2-417D-BDAE-A2A151312552}" destId="{A15A6911-64FC-47F9-8A13-4FD03082A575}" srcOrd="9" destOrd="0" presId="urn:microsoft.com/office/officeart/2005/8/layout/orgChart1"/>
    <dgm:cxn modelId="{72A89145-E4B5-430C-91F3-38F2E1DAF220}" type="presParOf" srcId="{A15A6911-64FC-47F9-8A13-4FD03082A575}" destId="{BA5FC54F-2065-4498-87F1-63C9FF8C8B20}" srcOrd="0" destOrd="0" presId="urn:microsoft.com/office/officeart/2005/8/layout/orgChart1"/>
    <dgm:cxn modelId="{6A6D3336-3325-45BA-B0D6-C6BF224738EE}" type="presParOf" srcId="{BA5FC54F-2065-4498-87F1-63C9FF8C8B20}" destId="{A29A89A7-5BF0-4783-9F57-1D081B35A266}" srcOrd="0" destOrd="0" presId="urn:microsoft.com/office/officeart/2005/8/layout/orgChart1"/>
    <dgm:cxn modelId="{DD8A7B48-9C98-46A4-BE5B-84B6E2DEE418}" type="presParOf" srcId="{BA5FC54F-2065-4498-87F1-63C9FF8C8B20}" destId="{D2B42ED3-B132-4571-8F39-6E5E565D6257}" srcOrd="1" destOrd="0" presId="urn:microsoft.com/office/officeart/2005/8/layout/orgChart1"/>
    <dgm:cxn modelId="{7B1CB663-EAE0-4367-AD0D-9FF15C7F589B}" type="presParOf" srcId="{A15A6911-64FC-47F9-8A13-4FD03082A575}" destId="{A9075F9F-A4F8-45AF-A2AC-17D0E7F1EC81}" srcOrd="1" destOrd="0" presId="urn:microsoft.com/office/officeart/2005/8/layout/orgChart1"/>
    <dgm:cxn modelId="{C6759B37-8A55-4FAA-A8E7-036EA21EEA99}" type="presParOf" srcId="{A15A6911-64FC-47F9-8A13-4FD03082A575}" destId="{C00508DE-B695-46FD-88D5-82253079E898}" srcOrd="2" destOrd="0" presId="urn:microsoft.com/office/officeart/2005/8/layout/orgChart1"/>
    <dgm:cxn modelId="{CC4E4B22-7844-4F7D-A3F8-602960A3725A}" type="presParOf" srcId="{B52E83AD-0EB2-417D-BDAE-A2A151312552}" destId="{038BB4E2-9A9D-4E07-BD16-83EF318BD517}" srcOrd="10" destOrd="0" presId="urn:microsoft.com/office/officeart/2005/8/layout/orgChart1"/>
    <dgm:cxn modelId="{0F42C1D6-E602-4CF9-844E-753E5C5A02D7}" type="presParOf" srcId="{B52E83AD-0EB2-417D-BDAE-A2A151312552}" destId="{00FA0E83-6FD3-4EEE-857A-80BD7BA02A8E}" srcOrd="11" destOrd="0" presId="urn:microsoft.com/office/officeart/2005/8/layout/orgChart1"/>
    <dgm:cxn modelId="{7432E6CD-B97C-496E-8D1C-C76323287DEC}" type="presParOf" srcId="{00FA0E83-6FD3-4EEE-857A-80BD7BA02A8E}" destId="{5629B7E5-AA30-4EB4-827C-1DAA331A29E8}" srcOrd="0" destOrd="0" presId="urn:microsoft.com/office/officeart/2005/8/layout/orgChart1"/>
    <dgm:cxn modelId="{2052B260-4BA7-4A7D-8763-F24B05181360}" type="presParOf" srcId="{5629B7E5-AA30-4EB4-827C-1DAA331A29E8}" destId="{C0A039EA-8D6C-4296-9DC6-85E3537F75C0}" srcOrd="0" destOrd="0" presId="urn:microsoft.com/office/officeart/2005/8/layout/orgChart1"/>
    <dgm:cxn modelId="{8E84CA85-5EE5-42E7-9B86-A57D600B0F75}" type="presParOf" srcId="{5629B7E5-AA30-4EB4-827C-1DAA331A29E8}" destId="{2DF97903-D9D8-4A8E-B1DA-9B6DCEEBB23E}" srcOrd="1" destOrd="0" presId="urn:microsoft.com/office/officeart/2005/8/layout/orgChart1"/>
    <dgm:cxn modelId="{491316AF-AA98-4D0F-BCA0-F9A528B15023}" type="presParOf" srcId="{00FA0E83-6FD3-4EEE-857A-80BD7BA02A8E}" destId="{393A8295-7E1C-4CD5-89CE-32947B2F6CA5}" srcOrd="1" destOrd="0" presId="urn:microsoft.com/office/officeart/2005/8/layout/orgChart1"/>
    <dgm:cxn modelId="{DEE37FDE-D877-4157-8432-3FFB0D96B41F}" type="presParOf" srcId="{00FA0E83-6FD3-4EEE-857A-80BD7BA02A8E}" destId="{B5C6B31B-E800-41E6-9553-335B0C01F7F9}" srcOrd="2" destOrd="0" presId="urn:microsoft.com/office/officeart/2005/8/layout/orgChart1"/>
    <dgm:cxn modelId="{7A6A0C1A-4048-4CFF-A33E-762F3369E57A}" type="presParOf" srcId="{B52E83AD-0EB2-417D-BDAE-A2A151312552}" destId="{C3A66E66-DC60-4340-89BB-705627326FC4}" srcOrd="12" destOrd="0" presId="urn:microsoft.com/office/officeart/2005/8/layout/orgChart1"/>
    <dgm:cxn modelId="{D727DD3B-5244-47A6-83EF-E4CC4563E8C2}" type="presParOf" srcId="{B52E83AD-0EB2-417D-BDAE-A2A151312552}" destId="{8B50A778-AB94-4CBC-A0AA-D22F75197D52}" srcOrd="13" destOrd="0" presId="urn:microsoft.com/office/officeart/2005/8/layout/orgChart1"/>
    <dgm:cxn modelId="{9DD1D51C-828E-4124-8E58-7ECDF13C4025}" type="presParOf" srcId="{8B50A778-AB94-4CBC-A0AA-D22F75197D52}" destId="{57804ECD-7B0B-47D8-B33D-AB5636C56972}" srcOrd="0" destOrd="0" presId="urn:microsoft.com/office/officeart/2005/8/layout/orgChart1"/>
    <dgm:cxn modelId="{F32F6B4F-E11B-4FE7-9351-2B159D9EBBD4}" type="presParOf" srcId="{57804ECD-7B0B-47D8-B33D-AB5636C56972}" destId="{E93DB340-97BF-4773-B12D-BFA8D2A04E17}" srcOrd="0" destOrd="0" presId="urn:microsoft.com/office/officeart/2005/8/layout/orgChart1"/>
    <dgm:cxn modelId="{99171F05-0C3A-4754-8000-A8B33D580415}" type="presParOf" srcId="{57804ECD-7B0B-47D8-B33D-AB5636C56972}" destId="{D0756270-8EDE-430E-94C8-61C05242E2D6}" srcOrd="1" destOrd="0" presId="urn:microsoft.com/office/officeart/2005/8/layout/orgChart1"/>
    <dgm:cxn modelId="{500B2361-1DC7-413C-AA1F-D7804EE0E256}" type="presParOf" srcId="{8B50A778-AB94-4CBC-A0AA-D22F75197D52}" destId="{8EFFB5FF-413A-4E4A-92A8-46ED0C05F1FC}" srcOrd="1" destOrd="0" presId="urn:microsoft.com/office/officeart/2005/8/layout/orgChart1"/>
    <dgm:cxn modelId="{EEDDBD1F-C8FE-4262-AE5F-750FBA2F3B90}" type="presParOf" srcId="{8B50A778-AB94-4CBC-A0AA-D22F75197D52}" destId="{4FA9EF5D-C4C7-481D-84B2-A23B67897541}" srcOrd="2" destOrd="0" presId="urn:microsoft.com/office/officeart/2005/8/layout/orgChart1"/>
    <dgm:cxn modelId="{B5ECF556-A74E-4BBF-8DDB-345DE156F48C}" type="presParOf" srcId="{B52E83AD-0EB2-417D-BDAE-A2A151312552}" destId="{07CDD0A8-1CBB-4746-868E-3DF7B0216955}" srcOrd="14" destOrd="0" presId="urn:microsoft.com/office/officeart/2005/8/layout/orgChart1"/>
    <dgm:cxn modelId="{633FE1C5-491C-4FCD-9B5D-2163DCC39F36}" type="presParOf" srcId="{B52E83AD-0EB2-417D-BDAE-A2A151312552}" destId="{4513BE28-3EB9-450F-A641-4C124196C48F}" srcOrd="15" destOrd="0" presId="urn:microsoft.com/office/officeart/2005/8/layout/orgChart1"/>
    <dgm:cxn modelId="{442860A9-89C9-4203-93BA-4D50E5905841}" type="presParOf" srcId="{4513BE28-3EB9-450F-A641-4C124196C48F}" destId="{0B8385E5-8643-452F-9186-E32740281102}" srcOrd="0" destOrd="0" presId="urn:microsoft.com/office/officeart/2005/8/layout/orgChart1"/>
    <dgm:cxn modelId="{600626F0-B884-4B9B-8D80-D0F66D2C1121}" type="presParOf" srcId="{0B8385E5-8643-452F-9186-E32740281102}" destId="{D75581F0-2622-43E4-ACC6-C3FA65B32B95}" srcOrd="0" destOrd="0" presId="urn:microsoft.com/office/officeart/2005/8/layout/orgChart1"/>
    <dgm:cxn modelId="{7D4B71E0-AC5C-40CF-B51E-DEC0F80E89C6}" type="presParOf" srcId="{0B8385E5-8643-452F-9186-E32740281102}" destId="{6FC9081E-7F39-42C4-AB81-7A9EE53784C8}" srcOrd="1" destOrd="0" presId="urn:microsoft.com/office/officeart/2005/8/layout/orgChart1"/>
    <dgm:cxn modelId="{B0F44ED7-79C1-42FF-B7FC-FD2CFAB86E1B}" type="presParOf" srcId="{4513BE28-3EB9-450F-A641-4C124196C48F}" destId="{FBC40F62-9478-474E-976C-50ACC7052ED2}" srcOrd="1" destOrd="0" presId="urn:microsoft.com/office/officeart/2005/8/layout/orgChart1"/>
    <dgm:cxn modelId="{BE5F69DB-2513-4AAC-B7D7-E4C2480A3A4F}" type="presParOf" srcId="{4513BE28-3EB9-450F-A641-4C124196C48F}" destId="{F8CF7917-7B88-40F8-9113-AFEAE2D085A5}" srcOrd="2" destOrd="0" presId="urn:microsoft.com/office/officeart/2005/8/layout/orgChart1"/>
    <dgm:cxn modelId="{E65030DE-C2BA-4CE5-92AA-466F55A3DF74}" type="presParOf" srcId="{B52E83AD-0EB2-417D-BDAE-A2A151312552}" destId="{A4DA9B88-98CC-46AA-8F48-6EA1F01C0D57}" srcOrd="16" destOrd="0" presId="urn:microsoft.com/office/officeart/2005/8/layout/orgChart1"/>
    <dgm:cxn modelId="{D4533515-89E5-4F83-85B5-EA6627AEC839}" type="presParOf" srcId="{B52E83AD-0EB2-417D-BDAE-A2A151312552}" destId="{C3F46C1E-F9C4-4C2D-A5C8-B4B9C5967CD2}" srcOrd="17" destOrd="0" presId="urn:microsoft.com/office/officeart/2005/8/layout/orgChart1"/>
    <dgm:cxn modelId="{6BAD7565-72E0-47D5-9CB5-CDFAB3C4677D}" type="presParOf" srcId="{C3F46C1E-F9C4-4C2D-A5C8-B4B9C5967CD2}" destId="{B965CE10-62DB-4840-9EE9-B012A3B7C6AB}" srcOrd="0" destOrd="0" presId="urn:microsoft.com/office/officeart/2005/8/layout/orgChart1"/>
    <dgm:cxn modelId="{CC5AB105-49BF-4799-9126-286092D864E3}" type="presParOf" srcId="{B965CE10-62DB-4840-9EE9-B012A3B7C6AB}" destId="{1005CD14-337A-434A-92DA-5C1BE7FF04EA}" srcOrd="0" destOrd="0" presId="urn:microsoft.com/office/officeart/2005/8/layout/orgChart1"/>
    <dgm:cxn modelId="{4544F5CA-1141-4463-AD58-DB3CA2681469}" type="presParOf" srcId="{B965CE10-62DB-4840-9EE9-B012A3B7C6AB}" destId="{918381B5-CD4D-44AC-B5A3-B04A8E532E60}" srcOrd="1" destOrd="0" presId="urn:microsoft.com/office/officeart/2005/8/layout/orgChart1"/>
    <dgm:cxn modelId="{E5EC9064-F909-4064-9268-4F336D4679E5}" type="presParOf" srcId="{C3F46C1E-F9C4-4C2D-A5C8-B4B9C5967CD2}" destId="{6F4E42DF-9480-4787-9CF7-8EF0EA481832}" srcOrd="1" destOrd="0" presId="urn:microsoft.com/office/officeart/2005/8/layout/orgChart1"/>
    <dgm:cxn modelId="{B27A53B9-A663-4C9F-A3E0-33ADB6971529}" type="presParOf" srcId="{C3F46C1E-F9C4-4C2D-A5C8-B4B9C5967CD2}" destId="{D9B5F755-B579-40AB-99BE-E2151DC34E6B}" srcOrd="2" destOrd="0" presId="urn:microsoft.com/office/officeart/2005/8/layout/orgChart1"/>
    <dgm:cxn modelId="{BC78A7F2-EA84-485F-8A9A-C2A734087372}" type="presParOf" srcId="{B52E83AD-0EB2-417D-BDAE-A2A151312552}" destId="{122772A3-C705-48AC-8241-E00B41F91640}" srcOrd="18" destOrd="0" presId="urn:microsoft.com/office/officeart/2005/8/layout/orgChart1"/>
    <dgm:cxn modelId="{0819954D-7128-4523-A9AA-5975CEB6DF74}" type="presParOf" srcId="{B52E83AD-0EB2-417D-BDAE-A2A151312552}" destId="{679EE73E-DF3C-4A56-83F0-6807CEACAE56}" srcOrd="19" destOrd="0" presId="urn:microsoft.com/office/officeart/2005/8/layout/orgChart1"/>
    <dgm:cxn modelId="{1E478E2F-EB46-49E0-A291-A1020F1E3C44}" type="presParOf" srcId="{679EE73E-DF3C-4A56-83F0-6807CEACAE56}" destId="{C646ABB1-62CE-46B7-86A4-93307B95F65F}" srcOrd="0" destOrd="0" presId="urn:microsoft.com/office/officeart/2005/8/layout/orgChart1"/>
    <dgm:cxn modelId="{A933F148-C4FF-4C18-AA70-DC06FFEFCD90}" type="presParOf" srcId="{C646ABB1-62CE-46B7-86A4-93307B95F65F}" destId="{904DCDA3-1D09-49BF-82D0-6347C2479422}" srcOrd="0" destOrd="0" presId="urn:microsoft.com/office/officeart/2005/8/layout/orgChart1"/>
    <dgm:cxn modelId="{D91FBC58-8E90-49C8-813B-6B6CF0244454}" type="presParOf" srcId="{C646ABB1-62CE-46B7-86A4-93307B95F65F}" destId="{52E84B76-41A9-4F3F-A9ED-1CF7520B04D2}" srcOrd="1" destOrd="0" presId="urn:microsoft.com/office/officeart/2005/8/layout/orgChart1"/>
    <dgm:cxn modelId="{50F3F7A3-AF4C-4B7D-B906-A8AE37135C82}" type="presParOf" srcId="{679EE73E-DF3C-4A56-83F0-6807CEACAE56}" destId="{60069893-A30F-450E-A987-0AD757569F39}" srcOrd="1" destOrd="0" presId="urn:microsoft.com/office/officeart/2005/8/layout/orgChart1"/>
    <dgm:cxn modelId="{CD9D632E-95B8-4AD3-B05D-38F97D5635B4}" type="presParOf" srcId="{679EE73E-DF3C-4A56-83F0-6807CEACAE56}" destId="{CA85E61B-90BD-45E5-9A68-2681C76D5609}" srcOrd="2" destOrd="0" presId="urn:microsoft.com/office/officeart/2005/8/layout/orgChart1"/>
    <dgm:cxn modelId="{7385EE41-3D40-4F90-AE97-2F63C8DC571F}" type="presParOf" srcId="{B52E83AD-0EB2-417D-BDAE-A2A151312552}" destId="{33C43A1F-ED63-4DFA-87CD-1A98BEBF4C4E}" srcOrd="20" destOrd="0" presId="urn:microsoft.com/office/officeart/2005/8/layout/orgChart1"/>
    <dgm:cxn modelId="{471975AE-368D-4ECB-84F8-3E3478919A16}" type="presParOf" srcId="{B52E83AD-0EB2-417D-BDAE-A2A151312552}" destId="{47F22E8C-9EE7-45B1-8DDC-FF00714297E0}" srcOrd="21" destOrd="0" presId="urn:microsoft.com/office/officeart/2005/8/layout/orgChart1"/>
    <dgm:cxn modelId="{602C5FEC-6ABF-4FB4-B12B-296BEEF225F8}" type="presParOf" srcId="{47F22E8C-9EE7-45B1-8DDC-FF00714297E0}" destId="{C86F3BD6-3E59-40C6-A0AD-8063D656230F}" srcOrd="0" destOrd="0" presId="urn:microsoft.com/office/officeart/2005/8/layout/orgChart1"/>
    <dgm:cxn modelId="{A481B8E7-B183-4CE6-92FE-8C9C1BB517A3}" type="presParOf" srcId="{C86F3BD6-3E59-40C6-A0AD-8063D656230F}" destId="{C73AC9ED-38CB-46BC-BFB0-447DE5315F6E}" srcOrd="0" destOrd="0" presId="urn:microsoft.com/office/officeart/2005/8/layout/orgChart1"/>
    <dgm:cxn modelId="{AAC45654-D406-43C7-88E9-0654962B75FB}" type="presParOf" srcId="{C86F3BD6-3E59-40C6-A0AD-8063D656230F}" destId="{0039E02C-381D-42A0-A955-6D58E7ED9FCF}" srcOrd="1" destOrd="0" presId="urn:microsoft.com/office/officeart/2005/8/layout/orgChart1"/>
    <dgm:cxn modelId="{D7514391-3E05-4E7B-A60E-09BFBDFA0917}" type="presParOf" srcId="{47F22E8C-9EE7-45B1-8DDC-FF00714297E0}" destId="{40978682-633B-4EFB-9C51-AB3CAF643A59}" srcOrd="1" destOrd="0" presId="urn:microsoft.com/office/officeart/2005/8/layout/orgChart1"/>
    <dgm:cxn modelId="{2A08FC48-D965-4DCA-9077-6D7CBB11D141}" type="presParOf" srcId="{47F22E8C-9EE7-45B1-8DDC-FF00714297E0}" destId="{8AD39633-B1EE-4821-8108-1E21B5339324}" srcOrd="2" destOrd="0" presId="urn:microsoft.com/office/officeart/2005/8/layout/orgChart1"/>
    <dgm:cxn modelId="{A77EB934-5E42-40CA-A1E2-BCBDE2E6D928}" type="presParOf" srcId="{B52E83AD-0EB2-417D-BDAE-A2A151312552}" destId="{F2299187-BB8E-47D4-BFA7-C2C1E2CE43D8}" srcOrd="22" destOrd="0" presId="urn:microsoft.com/office/officeart/2005/8/layout/orgChart1"/>
    <dgm:cxn modelId="{37716FDD-E474-4908-AE8E-21DD68E6379A}" type="presParOf" srcId="{B52E83AD-0EB2-417D-BDAE-A2A151312552}" destId="{4879E232-B5A8-43B8-B2AB-98F97BC066EC}" srcOrd="23" destOrd="0" presId="urn:microsoft.com/office/officeart/2005/8/layout/orgChart1"/>
    <dgm:cxn modelId="{2CE705DB-1261-4469-A09F-D9C9AA7994EA}" type="presParOf" srcId="{4879E232-B5A8-43B8-B2AB-98F97BC066EC}" destId="{597D3949-40C9-41E1-A25A-131D7BC6B719}" srcOrd="0" destOrd="0" presId="urn:microsoft.com/office/officeart/2005/8/layout/orgChart1"/>
    <dgm:cxn modelId="{FCBE5312-28C5-4748-A3BA-DCD1E97C08F0}" type="presParOf" srcId="{597D3949-40C9-41E1-A25A-131D7BC6B719}" destId="{340E70C6-A3CF-4B71-A5E8-C0D083B569FF}" srcOrd="0" destOrd="0" presId="urn:microsoft.com/office/officeart/2005/8/layout/orgChart1"/>
    <dgm:cxn modelId="{F2A62C6C-DE2F-442E-9100-B914FD273148}" type="presParOf" srcId="{597D3949-40C9-41E1-A25A-131D7BC6B719}" destId="{E2D72BB1-1704-43C9-8A84-258A418B0637}" srcOrd="1" destOrd="0" presId="urn:microsoft.com/office/officeart/2005/8/layout/orgChart1"/>
    <dgm:cxn modelId="{4FE17A11-EC8B-4EB6-94F6-605DA1B5E03C}" type="presParOf" srcId="{4879E232-B5A8-43B8-B2AB-98F97BC066EC}" destId="{4130CC73-AF09-4F7C-B9F9-6CD410618A61}" srcOrd="1" destOrd="0" presId="urn:microsoft.com/office/officeart/2005/8/layout/orgChart1"/>
    <dgm:cxn modelId="{D0527513-6A1A-423B-8ABA-F42C0DA31DAC}" type="presParOf" srcId="{4879E232-B5A8-43B8-B2AB-98F97BC066EC}" destId="{3DB70E87-192C-45DD-AF83-61A3E8D07CB3}" srcOrd="2" destOrd="0" presId="urn:microsoft.com/office/officeart/2005/8/layout/orgChart1"/>
    <dgm:cxn modelId="{F7C0EC02-9A2E-4C7B-8217-48E2F45441BD}" type="presParOf" srcId="{7B014241-EA6D-46A9-86B2-9C9E9405AA00}" destId="{05B1214E-A00F-40F2-B49B-4996DEC9CB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ADCB9-7E4F-49FF-90A3-083F366C182C}">
      <dsp:nvSpPr>
        <dsp:cNvPr id="0" name=""/>
        <dsp:cNvSpPr/>
      </dsp:nvSpPr>
      <dsp:spPr>
        <a:xfrm>
          <a:off x="3557554" y="2773416"/>
          <a:ext cx="2725582" cy="324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88"/>
              </a:lnTo>
              <a:lnTo>
                <a:pt x="2725582" y="220988"/>
              </a:lnTo>
              <a:lnTo>
                <a:pt x="2725582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BA612-869C-4B2A-BD07-9CC9D28527A0}">
      <dsp:nvSpPr>
        <dsp:cNvPr id="0" name=""/>
        <dsp:cNvSpPr/>
      </dsp:nvSpPr>
      <dsp:spPr>
        <a:xfrm>
          <a:off x="3557554" y="2773416"/>
          <a:ext cx="1362791" cy="324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88"/>
              </a:lnTo>
              <a:lnTo>
                <a:pt x="1362791" y="220988"/>
              </a:lnTo>
              <a:lnTo>
                <a:pt x="1362791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3CB77-1CE0-42BA-B622-1EB552BDEFDF}">
      <dsp:nvSpPr>
        <dsp:cNvPr id="0" name=""/>
        <dsp:cNvSpPr/>
      </dsp:nvSpPr>
      <dsp:spPr>
        <a:xfrm>
          <a:off x="3511834" y="2773416"/>
          <a:ext cx="91440" cy="3242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218DE-72FB-432E-8969-A0D529534430}">
      <dsp:nvSpPr>
        <dsp:cNvPr id="0" name=""/>
        <dsp:cNvSpPr/>
      </dsp:nvSpPr>
      <dsp:spPr>
        <a:xfrm>
          <a:off x="2194763" y="2773416"/>
          <a:ext cx="1362791" cy="324282"/>
        </a:xfrm>
        <a:custGeom>
          <a:avLst/>
          <a:gdLst/>
          <a:ahLst/>
          <a:cxnLst/>
          <a:rect l="0" t="0" r="0" b="0"/>
          <a:pathLst>
            <a:path>
              <a:moveTo>
                <a:pt x="1362791" y="0"/>
              </a:moveTo>
              <a:lnTo>
                <a:pt x="1362791" y="220988"/>
              </a:lnTo>
              <a:lnTo>
                <a:pt x="0" y="220988"/>
              </a:lnTo>
              <a:lnTo>
                <a:pt x="0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F5C8F-C39C-4C11-AF2E-F048507D6BF0}">
      <dsp:nvSpPr>
        <dsp:cNvPr id="0" name=""/>
        <dsp:cNvSpPr/>
      </dsp:nvSpPr>
      <dsp:spPr>
        <a:xfrm>
          <a:off x="831972" y="2773416"/>
          <a:ext cx="2725582" cy="324282"/>
        </a:xfrm>
        <a:custGeom>
          <a:avLst/>
          <a:gdLst/>
          <a:ahLst/>
          <a:cxnLst/>
          <a:rect l="0" t="0" r="0" b="0"/>
          <a:pathLst>
            <a:path>
              <a:moveTo>
                <a:pt x="2725582" y="0"/>
              </a:moveTo>
              <a:lnTo>
                <a:pt x="2725582" y="220988"/>
              </a:lnTo>
              <a:lnTo>
                <a:pt x="0" y="220988"/>
              </a:lnTo>
              <a:lnTo>
                <a:pt x="0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13121-BD70-4F9E-8CD6-5C8143618795}">
      <dsp:nvSpPr>
        <dsp:cNvPr id="0" name=""/>
        <dsp:cNvSpPr/>
      </dsp:nvSpPr>
      <dsp:spPr>
        <a:xfrm>
          <a:off x="3511834" y="1741102"/>
          <a:ext cx="91440" cy="3242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EB233-C033-4E5B-B7CE-ED5535E79F82}">
      <dsp:nvSpPr>
        <dsp:cNvPr id="0" name=""/>
        <dsp:cNvSpPr/>
      </dsp:nvSpPr>
      <dsp:spPr>
        <a:xfrm>
          <a:off x="3511834" y="708787"/>
          <a:ext cx="91440" cy="3242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ADBB4-5B58-4CB8-9F85-B07308BE8280}">
      <dsp:nvSpPr>
        <dsp:cNvPr id="0" name=""/>
        <dsp:cNvSpPr/>
      </dsp:nvSpPr>
      <dsp:spPr>
        <a:xfrm>
          <a:off x="2667001" y="755"/>
          <a:ext cx="1781107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C809B-9ED8-4671-BE3E-8E0F7A9212AC}">
      <dsp:nvSpPr>
        <dsp:cNvPr id="0" name=""/>
        <dsp:cNvSpPr/>
      </dsp:nvSpPr>
      <dsp:spPr>
        <a:xfrm>
          <a:off x="2790891" y="118451"/>
          <a:ext cx="1781107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WP2</a:t>
          </a:r>
          <a:endParaRPr lang="it-IT" sz="3600" kern="1200" dirty="0"/>
        </a:p>
      </dsp:txBody>
      <dsp:txXfrm>
        <a:off x="2811629" y="139189"/>
        <a:ext cx="1739631" cy="666555"/>
      </dsp:txXfrm>
    </dsp:sp>
    <dsp:sp modelId="{074926A4-DAFB-4643-8389-1637FB91668C}">
      <dsp:nvSpPr>
        <dsp:cNvPr id="0" name=""/>
        <dsp:cNvSpPr/>
      </dsp:nvSpPr>
      <dsp:spPr>
        <a:xfrm>
          <a:off x="2667001" y="1033070"/>
          <a:ext cx="1781107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55085-40B5-406F-A3E0-E631210A38D9}">
      <dsp:nvSpPr>
        <dsp:cNvPr id="0" name=""/>
        <dsp:cNvSpPr/>
      </dsp:nvSpPr>
      <dsp:spPr>
        <a:xfrm>
          <a:off x="2790891" y="1150765"/>
          <a:ext cx="1781107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err="1" smtClean="0"/>
            <a:t>Tasks</a:t>
          </a:r>
          <a:endParaRPr lang="it-IT" sz="3200" kern="1200" dirty="0"/>
        </a:p>
      </dsp:txBody>
      <dsp:txXfrm>
        <a:off x="2811629" y="1171503"/>
        <a:ext cx="1739631" cy="666555"/>
      </dsp:txXfrm>
    </dsp:sp>
    <dsp:sp modelId="{F13C67FD-44F4-4D35-B0D3-48F9EC25AB31}">
      <dsp:nvSpPr>
        <dsp:cNvPr id="0" name=""/>
        <dsp:cNvSpPr/>
      </dsp:nvSpPr>
      <dsp:spPr>
        <a:xfrm>
          <a:off x="1828797" y="2065384"/>
          <a:ext cx="3457515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9CBAC-04C3-4D48-9724-F2F70784B2FE}">
      <dsp:nvSpPr>
        <dsp:cNvPr id="0" name=""/>
        <dsp:cNvSpPr/>
      </dsp:nvSpPr>
      <dsp:spPr>
        <a:xfrm>
          <a:off x="1952687" y="2183079"/>
          <a:ext cx="3457515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err="1" smtClean="0"/>
            <a:t>Deliverables</a:t>
          </a:r>
          <a:r>
            <a:rPr lang="it-IT" sz="2800" kern="1200" dirty="0" smtClean="0"/>
            <a:t>/</a:t>
          </a:r>
          <a:r>
            <a:rPr lang="it-IT" sz="2800" kern="1200" dirty="0" err="1" smtClean="0"/>
            <a:t>Results</a:t>
          </a:r>
          <a:endParaRPr lang="it-IT" sz="2800" kern="1200" dirty="0"/>
        </a:p>
      </dsp:txBody>
      <dsp:txXfrm>
        <a:off x="1973425" y="2203817"/>
        <a:ext cx="3416039" cy="666555"/>
      </dsp:txXfrm>
    </dsp:sp>
    <dsp:sp modelId="{8D511E88-386A-4F06-B2C9-81DED51D010D}">
      <dsp:nvSpPr>
        <dsp:cNvPr id="0" name=""/>
        <dsp:cNvSpPr/>
      </dsp:nvSpPr>
      <dsp:spPr>
        <a:xfrm>
          <a:off x="274466" y="3097698"/>
          <a:ext cx="1115011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01D2A-68A1-4206-BA3B-DE884E0E34E2}">
      <dsp:nvSpPr>
        <dsp:cNvPr id="0" name=""/>
        <dsp:cNvSpPr/>
      </dsp:nvSpPr>
      <dsp:spPr>
        <a:xfrm>
          <a:off x="398357" y="3215394"/>
          <a:ext cx="1115011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2.1</a:t>
          </a:r>
          <a:endParaRPr lang="it-IT" sz="2800" kern="1200" dirty="0"/>
        </a:p>
      </dsp:txBody>
      <dsp:txXfrm>
        <a:off x="419095" y="3236132"/>
        <a:ext cx="1073535" cy="666555"/>
      </dsp:txXfrm>
    </dsp:sp>
    <dsp:sp modelId="{9B181012-52AE-4383-B6D0-005A8A84FD6F}">
      <dsp:nvSpPr>
        <dsp:cNvPr id="0" name=""/>
        <dsp:cNvSpPr/>
      </dsp:nvSpPr>
      <dsp:spPr>
        <a:xfrm>
          <a:off x="1637258" y="3097698"/>
          <a:ext cx="1115011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E78FD-FB61-466C-B2F4-F8B4F0664F5E}">
      <dsp:nvSpPr>
        <dsp:cNvPr id="0" name=""/>
        <dsp:cNvSpPr/>
      </dsp:nvSpPr>
      <dsp:spPr>
        <a:xfrm>
          <a:off x="1761148" y="3215394"/>
          <a:ext cx="1115011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2.2</a:t>
          </a:r>
          <a:endParaRPr lang="it-IT" sz="2800" kern="1200" dirty="0"/>
        </a:p>
      </dsp:txBody>
      <dsp:txXfrm>
        <a:off x="1781886" y="3236132"/>
        <a:ext cx="1073535" cy="666555"/>
      </dsp:txXfrm>
    </dsp:sp>
    <dsp:sp modelId="{E9460254-4B58-462C-BCEA-88EB0A86E7FC}">
      <dsp:nvSpPr>
        <dsp:cNvPr id="0" name=""/>
        <dsp:cNvSpPr/>
      </dsp:nvSpPr>
      <dsp:spPr>
        <a:xfrm>
          <a:off x="3000049" y="3097698"/>
          <a:ext cx="1115011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00EA6-2CB7-4349-81D5-7ABDB7C33BC2}">
      <dsp:nvSpPr>
        <dsp:cNvPr id="0" name=""/>
        <dsp:cNvSpPr/>
      </dsp:nvSpPr>
      <dsp:spPr>
        <a:xfrm>
          <a:off x="3123939" y="3215394"/>
          <a:ext cx="1115011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2.3</a:t>
          </a:r>
          <a:endParaRPr lang="it-IT" sz="2800" kern="1200" dirty="0"/>
        </a:p>
      </dsp:txBody>
      <dsp:txXfrm>
        <a:off x="3144677" y="3236132"/>
        <a:ext cx="1073535" cy="666555"/>
      </dsp:txXfrm>
    </dsp:sp>
    <dsp:sp modelId="{5F52B79C-BD7F-4BF2-8B93-9571D7F759AC}">
      <dsp:nvSpPr>
        <dsp:cNvPr id="0" name=""/>
        <dsp:cNvSpPr/>
      </dsp:nvSpPr>
      <dsp:spPr>
        <a:xfrm>
          <a:off x="4362840" y="3097698"/>
          <a:ext cx="1115011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23860-E7B9-447B-81FF-D8140D92CE66}">
      <dsp:nvSpPr>
        <dsp:cNvPr id="0" name=""/>
        <dsp:cNvSpPr/>
      </dsp:nvSpPr>
      <dsp:spPr>
        <a:xfrm>
          <a:off x="4486730" y="3215394"/>
          <a:ext cx="1115011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2.4</a:t>
          </a:r>
          <a:endParaRPr lang="it-IT" sz="2800" kern="1200" dirty="0"/>
        </a:p>
      </dsp:txBody>
      <dsp:txXfrm>
        <a:off x="4507468" y="3236132"/>
        <a:ext cx="1073535" cy="666555"/>
      </dsp:txXfrm>
    </dsp:sp>
    <dsp:sp modelId="{FA94283D-5B6E-4BCB-AFEC-9030145F3EDF}">
      <dsp:nvSpPr>
        <dsp:cNvPr id="0" name=""/>
        <dsp:cNvSpPr/>
      </dsp:nvSpPr>
      <dsp:spPr>
        <a:xfrm>
          <a:off x="5725631" y="3097698"/>
          <a:ext cx="1115011" cy="70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D83EE-F681-44F5-8936-AA5EE25E4CF1}">
      <dsp:nvSpPr>
        <dsp:cNvPr id="0" name=""/>
        <dsp:cNvSpPr/>
      </dsp:nvSpPr>
      <dsp:spPr>
        <a:xfrm>
          <a:off x="5849522" y="3215394"/>
          <a:ext cx="1115011" cy="7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2.5</a:t>
          </a:r>
          <a:endParaRPr lang="it-IT" sz="2800" kern="1200" dirty="0"/>
        </a:p>
      </dsp:txBody>
      <dsp:txXfrm>
        <a:off x="5870260" y="3236132"/>
        <a:ext cx="1073535" cy="666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99187-BB8E-47D4-BFA7-C2C1E2CE43D8}">
      <dsp:nvSpPr>
        <dsp:cNvPr id="0" name=""/>
        <dsp:cNvSpPr/>
      </dsp:nvSpPr>
      <dsp:spPr>
        <a:xfrm>
          <a:off x="4375640" y="643676"/>
          <a:ext cx="4086288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4086288" y="541080"/>
              </a:lnTo>
              <a:lnTo>
                <a:pt x="4086288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43A1F-ED63-4DFA-87CD-1A98BEBF4C4E}">
      <dsp:nvSpPr>
        <dsp:cNvPr id="0" name=""/>
        <dsp:cNvSpPr/>
      </dsp:nvSpPr>
      <dsp:spPr>
        <a:xfrm>
          <a:off x="4375640" y="643676"/>
          <a:ext cx="3324287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3324287" y="541080"/>
              </a:lnTo>
              <a:lnTo>
                <a:pt x="3324287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772A3-C705-48AC-8241-E00B41F91640}">
      <dsp:nvSpPr>
        <dsp:cNvPr id="0" name=""/>
        <dsp:cNvSpPr/>
      </dsp:nvSpPr>
      <dsp:spPr>
        <a:xfrm>
          <a:off x="4375640" y="643676"/>
          <a:ext cx="2562285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2562285" y="541080"/>
              </a:lnTo>
              <a:lnTo>
                <a:pt x="2562285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A9B88-98CC-46AA-8F48-6EA1F01C0D57}">
      <dsp:nvSpPr>
        <dsp:cNvPr id="0" name=""/>
        <dsp:cNvSpPr/>
      </dsp:nvSpPr>
      <dsp:spPr>
        <a:xfrm>
          <a:off x="4375640" y="643676"/>
          <a:ext cx="1876490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1876490" y="541080"/>
              </a:lnTo>
              <a:lnTo>
                <a:pt x="187649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DD0A8-1CBB-4746-868E-3DF7B0216955}">
      <dsp:nvSpPr>
        <dsp:cNvPr id="0" name=""/>
        <dsp:cNvSpPr/>
      </dsp:nvSpPr>
      <dsp:spPr>
        <a:xfrm>
          <a:off x="4375640" y="643676"/>
          <a:ext cx="1183234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1183234" y="541080"/>
              </a:lnTo>
              <a:lnTo>
                <a:pt x="1183234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66E66-DC60-4340-89BB-705627326FC4}">
      <dsp:nvSpPr>
        <dsp:cNvPr id="0" name=""/>
        <dsp:cNvSpPr/>
      </dsp:nvSpPr>
      <dsp:spPr>
        <a:xfrm>
          <a:off x="4375640" y="643676"/>
          <a:ext cx="421232" cy="60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80"/>
              </a:lnTo>
              <a:lnTo>
                <a:pt x="421232" y="541080"/>
              </a:lnTo>
              <a:lnTo>
                <a:pt x="421232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BB4E2-9A9D-4E07-BD16-83EF318BD517}">
      <dsp:nvSpPr>
        <dsp:cNvPr id="0" name=""/>
        <dsp:cNvSpPr/>
      </dsp:nvSpPr>
      <dsp:spPr>
        <a:xfrm>
          <a:off x="4042326" y="643676"/>
          <a:ext cx="333314" cy="605871"/>
        </a:xfrm>
        <a:custGeom>
          <a:avLst/>
          <a:gdLst/>
          <a:ahLst/>
          <a:cxnLst/>
          <a:rect l="0" t="0" r="0" b="0"/>
          <a:pathLst>
            <a:path>
              <a:moveTo>
                <a:pt x="333314" y="0"/>
              </a:moveTo>
              <a:lnTo>
                <a:pt x="333314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EB365-A54F-4780-96DE-CB21351392CA}">
      <dsp:nvSpPr>
        <dsp:cNvPr id="0" name=""/>
        <dsp:cNvSpPr/>
      </dsp:nvSpPr>
      <dsp:spPr>
        <a:xfrm>
          <a:off x="3280330" y="643676"/>
          <a:ext cx="1095310" cy="605871"/>
        </a:xfrm>
        <a:custGeom>
          <a:avLst/>
          <a:gdLst/>
          <a:ahLst/>
          <a:cxnLst/>
          <a:rect l="0" t="0" r="0" b="0"/>
          <a:pathLst>
            <a:path>
              <a:moveTo>
                <a:pt x="1095310" y="0"/>
              </a:moveTo>
              <a:lnTo>
                <a:pt x="1095310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7AB4C-986A-4949-8057-391BF5CFA1E6}">
      <dsp:nvSpPr>
        <dsp:cNvPr id="0" name=""/>
        <dsp:cNvSpPr/>
      </dsp:nvSpPr>
      <dsp:spPr>
        <a:xfrm>
          <a:off x="2587075" y="643676"/>
          <a:ext cx="1788565" cy="605871"/>
        </a:xfrm>
        <a:custGeom>
          <a:avLst/>
          <a:gdLst/>
          <a:ahLst/>
          <a:cxnLst/>
          <a:rect l="0" t="0" r="0" b="0"/>
          <a:pathLst>
            <a:path>
              <a:moveTo>
                <a:pt x="1788565" y="0"/>
              </a:moveTo>
              <a:lnTo>
                <a:pt x="1788565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33733-8AC0-46CB-88AF-22BBDBBA2923}">
      <dsp:nvSpPr>
        <dsp:cNvPr id="0" name=""/>
        <dsp:cNvSpPr/>
      </dsp:nvSpPr>
      <dsp:spPr>
        <a:xfrm>
          <a:off x="1832527" y="643676"/>
          <a:ext cx="2543113" cy="605871"/>
        </a:xfrm>
        <a:custGeom>
          <a:avLst/>
          <a:gdLst/>
          <a:ahLst/>
          <a:cxnLst/>
          <a:rect l="0" t="0" r="0" b="0"/>
          <a:pathLst>
            <a:path>
              <a:moveTo>
                <a:pt x="2543113" y="0"/>
              </a:moveTo>
              <a:lnTo>
                <a:pt x="2543113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EB750-6087-40CE-95DF-2C2CDF0CE08A}">
      <dsp:nvSpPr>
        <dsp:cNvPr id="0" name=""/>
        <dsp:cNvSpPr/>
      </dsp:nvSpPr>
      <dsp:spPr>
        <a:xfrm>
          <a:off x="1070525" y="643676"/>
          <a:ext cx="3305115" cy="605871"/>
        </a:xfrm>
        <a:custGeom>
          <a:avLst/>
          <a:gdLst/>
          <a:ahLst/>
          <a:cxnLst/>
          <a:rect l="0" t="0" r="0" b="0"/>
          <a:pathLst>
            <a:path>
              <a:moveTo>
                <a:pt x="3305115" y="0"/>
              </a:moveTo>
              <a:lnTo>
                <a:pt x="3305115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301B8-8DF7-4D20-99AF-DB6170308DD3}">
      <dsp:nvSpPr>
        <dsp:cNvPr id="0" name=""/>
        <dsp:cNvSpPr/>
      </dsp:nvSpPr>
      <dsp:spPr>
        <a:xfrm>
          <a:off x="308530" y="643676"/>
          <a:ext cx="4067110" cy="605871"/>
        </a:xfrm>
        <a:custGeom>
          <a:avLst/>
          <a:gdLst/>
          <a:ahLst/>
          <a:cxnLst/>
          <a:rect l="0" t="0" r="0" b="0"/>
          <a:pathLst>
            <a:path>
              <a:moveTo>
                <a:pt x="4067110" y="0"/>
              </a:moveTo>
              <a:lnTo>
                <a:pt x="4067110" y="541080"/>
              </a:lnTo>
              <a:lnTo>
                <a:pt x="0" y="541080"/>
              </a:lnTo>
              <a:lnTo>
                <a:pt x="0" y="605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3C26A-C8E2-47BF-8CD8-A36ACF016CD2}">
      <dsp:nvSpPr>
        <dsp:cNvPr id="0" name=""/>
        <dsp:cNvSpPr/>
      </dsp:nvSpPr>
      <dsp:spPr>
        <a:xfrm>
          <a:off x="2590802" y="182748"/>
          <a:ext cx="3569677" cy="460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UNIME – WP2 Leader</a:t>
          </a:r>
          <a:endParaRPr lang="it-IT" sz="2400" kern="1200" dirty="0"/>
        </a:p>
      </dsp:txBody>
      <dsp:txXfrm>
        <a:off x="2590802" y="182748"/>
        <a:ext cx="3569677" cy="460928"/>
      </dsp:txXfrm>
    </dsp:sp>
    <dsp:sp modelId="{70517E0B-8D21-46FB-8916-9E72F13AF2FF}">
      <dsp:nvSpPr>
        <dsp:cNvPr id="0" name=""/>
        <dsp:cNvSpPr/>
      </dsp:nvSpPr>
      <dsp:spPr>
        <a:xfrm>
          <a:off x="2" y="1249547"/>
          <a:ext cx="617055" cy="605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UNI</a:t>
          </a:r>
          <a:endParaRPr lang="it-IT" sz="2000" kern="1200" dirty="0"/>
        </a:p>
      </dsp:txBody>
      <dsp:txXfrm>
        <a:off x="2" y="1249547"/>
        <a:ext cx="617055" cy="605874"/>
      </dsp:txXfrm>
    </dsp:sp>
    <dsp:sp modelId="{8248564B-4DD1-4221-B388-AF60FCE65BE5}">
      <dsp:nvSpPr>
        <dsp:cNvPr id="0" name=""/>
        <dsp:cNvSpPr/>
      </dsp:nvSpPr>
      <dsp:spPr>
        <a:xfrm>
          <a:off x="761998" y="1249547"/>
          <a:ext cx="617055" cy="605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BOKU</a:t>
          </a:r>
          <a:endParaRPr lang="it-IT" sz="1700" kern="1200" dirty="0"/>
        </a:p>
      </dsp:txBody>
      <dsp:txXfrm>
        <a:off x="761998" y="1249547"/>
        <a:ext cx="617055" cy="605877"/>
      </dsp:txXfrm>
    </dsp:sp>
    <dsp:sp modelId="{A6E1B0A9-4EF7-4CBF-B6F9-9B58A60CC88C}">
      <dsp:nvSpPr>
        <dsp:cNvPr id="0" name=""/>
        <dsp:cNvSpPr/>
      </dsp:nvSpPr>
      <dsp:spPr>
        <a:xfrm>
          <a:off x="1523999" y="1249547"/>
          <a:ext cx="617055" cy="60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MU</a:t>
          </a:r>
          <a:endParaRPr lang="it-IT" sz="1700" kern="1200" dirty="0"/>
        </a:p>
      </dsp:txBody>
      <dsp:txXfrm>
        <a:off x="1523999" y="1249547"/>
        <a:ext cx="617055" cy="605880"/>
      </dsp:txXfrm>
    </dsp:sp>
    <dsp:sp modelId="{ABDF04ED-2B3C-41F8-83EA-4D673C0DEC76}">
      <dsp:nvSpPr>
        <dsp:cNvPr id="0" name=""/>
        <dsp:cNvSpPr/>
      </dsp:nvSpPr>
      <dsp:spPr>
        <a:xfrm>
          <a:off x="2278547" y="1249547"/>
          <a:ext cx="617055" cy="598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KPA</a:t>
          </a:r>
          <a:endParaRPr lang="it-IT" sz="1700" kern="1200" dirty="0"/>
        </a:p>
      </dsp:txBody>
      <dsp:txXfrm>
        <a:off x="2278547" y="1249547"/>
        <a:ext cx="617055" cy="598426"/>
      </dsp:txXfrm>
    </dsp:sp>
    <dsp:sp modelId="{A29A89A7-5BF0-4783-9F57-1D081B35A266}">
      <dsp:nvSpPr>
        <dsp:cNvPr id="0" name=""/>
        <dsp:cNvSpPr/>
      </dsp:nvSpPr>
      <dsp:spPr>
        <a:xfrm>
          <a:off x="2971803" y="1249547"/>
          <a:ext cx="617055" cy="598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UPKM</a:t>
          </a:r>
          <a:endParaRPr lang="it-IT" sz="1700" kern="1200" dirty="0"/>
        </a:p>
      </dsp:txBody>
      <dsp:txXfrm>
        <a:off x="2971803" y="1249547"/>
        <a:ext cx="617055" cy="598426"/>
      </dsp:txXfrm>
    </dsp:sp>
    <dsp:sp modelId="{C0A039EA-8D6C-4296-9DC6-85E3537F75C0}">
      <dsp:nvSpPr>
        <dsp:cNvPr id="0" name=""/>
        <dsp:cNvSpPr/>
      </dsp:nvSpPr>
      <dsp:spPr>
        <a:xfrm>
          <a:off x="3733798" y="1249547"/>
          <a:ext cx="617055" cy="60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UNSA</a:t>
          </a:r>
          <a:endParaRPr lang="it-IT" sz="1700" kern="1200" dirty="0"/>
        </a:p>
      </dsp:txBody>
      <dsp:txXfrm>
        <a:off x="3733798" y="1249547"/>
        <a:ext cx="617055" cy="605883"/>
      </dsp:txXfrm>
    </dsp:sp>
    <dsp:sp modelId="{E93DB340-97BF-4773-B12D-BFA8D2A04E17}">
      <dsp:nvSpPr>
        <dsp:cNvPr id="0" name=""/>
        <dsp:cNvSpPr/>
      </dsp:nvSpPr>
      <dsp:spPr>
        <a:xfrm>
          <a:off x="4488346" y="1249547"/>
          <a:ext cx="617055" cy="598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VSUP</a:t>
          </a:r>
          <a:endParaRPr lang="it-IT" sz="1700" kern="1200" dirty="0"/>
        </a:p>
      </dsp:txBody>
      <dsp:txXfrm>
        <a:off x="4488346" y="1249547"/>
        <a:ext cx="617055" cy="598429"/>
      </dsp:txXfrm>
    </dsp:sp>
    <dsp:sp modelId="{D75581F0-2622-43E4-ACC6-C3FA65B32B95}">
      <dsp:nvSpPr>
        <dsp:cNvPr id="0" name=""/>
        <dsp:cNvSpPr/>
      </dsp:nvSpPr>
      <dsp:spPr>
        <a:xfrm>
          <a:off x="5250347" y="1249547"/>
          <a:ext cx="617055" cy="598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TCASU</a:t>
          </a:r>
          <a:endParaRPr lang="it-IT" sz="1700" kern="1200" dirty="0"/>
        </a:p>
      </dsp:txBody>
      <dsp:txXfrm>
        <a:off x="5250347" y="1249547"/>
        <a:ext cx="617055" cy="598429"/>
      </dsp:txXfrm>
    </dsp:sp>
    <dsp:sp modelId="{1005CD14-337A-434A-92DA-5C1BE7FF04EA}">
      <dsp:nvSpPr>
        <dsp:cNvPr id="0" name=""/>
        <dsp:cNvSpPr/>
      </dsp:nvSpPr>
      <dsp:spPr>
        <a:xfrm>
          <a:off x="5943603" y="1249547"/>
          <a:ext cx="617055" cy="598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OE</a:t>
          </a:r>
          <a:endParaRPr lang="it-IT" sz="1700" kern="1200" dirty="0"/>
        </a:p>
      </dsp:txBody>
      <dsp:txXfrm>
        <a:off x="5943603" y="1249547"/>
        <a:ext cx="617055" cy="598429"/>
      </dsp:txXfrm>
    </dsp:sp>
    <dsp:sp modelId="{904DCDA3-1D09-49BF-82D0-6347C2479422}">
      <dsp:nvSpPr>
        <dsp:cNvPr id="0" name=""/>
        <dsp:cNvSpPr/>
      </dsp:nvSpPr>
      <dsp:spPr>
        <a:xfrm>
          <a:off x="6629398" y="1249547"/>
          <a:ext cx="617055" cy="598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UNID</a:t>
          </a:r>
          <a:endParaRPr lang="it-IT" sz="1700" kern="1200" dirty="0"/>
        </a:p>
      </dsp:txBody>
      <dsp:txXfrm>
        <a:off x="6629398" y="1249547"/>
        <a:ext cx="617055" cy="598429"/>
      </dsp:txXfrm>
    </dsp:sp>
    <dsp:sp modelId="{C73AC9ED-38CB-46BC-BFB0-447DE5315F6E}">
      <dsp:nvSpPr>
        <dsp:cNvPr id="0" name=""/>
        <dsp:cNvSpPr/>
      </dsp:nvSpPr>
      <dsp:spPr>
        <a:xfrm>
          <a:off x="7391400" y="1249547"/>
          <a:ext cx="617055" cy="598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TUC</a:t>
          </a:r>
          <a:endParaRPr lang="it-IT" sz="1700" kern="1200" dirty="0"/>
        </a:p>
      </dsp:txBody>
      <dsp:txXfrm>
        <a:off x="7391400" y="1249547"/>
        <a:ext cx="617055" cy="598426"/>
      </dsp:txXfrm>
    </dsp:sp>
    <dsp:sp modelId="{340E70C6-A3CF-4B71-A5E8-C0D083B569FF}">
      <dsp:nvSpPr>
        <dsp:cNvPr id="0" name=""/>
        <dsp:cNvSpPr/>
      </dsp:nvSpPr>
      <dsp:spPr>
        <a:xfrm>
          <a:off x="8153401" y="1249547"/>
          <a:ext cx="617055" cy="598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RGU</a:t>
          </a:r>
          <a:endParaRPr lang="it-IT" sz="1700" kern="1200" dirty="0"/>
        </a:p>
      </dsp:txBody>
      <dsp:txXfrm>
        <a:off x="8153401" y="1249547"/>
        <a:ext cx="617055" cy="598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371600"/>
            <a:ext cx="7239000" cy="1066801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Workpackage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presentation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(WP2 - Development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of master curricula)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5908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Messina –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Department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Engineering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ITALY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51816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NatRisk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Kick-off meeting</a:t>
            </a:r>
          </a:p>
          <a:p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Nis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Serbia 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16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December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2016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363" y="3619382"/>
            <a:ext cx="1329274" cy="142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2.4 </a:t>
            </a:r>
            <a:r>
              <a:rPr lang="en-US" sz="2000" b="1" dirty="0">
                <a:latin typeface="Book Antiqua" panose="02040602050305030304" pitchFamily="18" charset="0"/>
              </a:rPr>
              <a:t>- Agreements for internships </a:t>
            </a:r>
            <a:r>
              <a:rPr lang="en-US" sz="2000" b="1" dirty="0" smtClean="0">
                <a:latin typeface="Book Antiqua" panose="02040602050305030304" pitchFamily="18" charset="0"/>
              </a:rPr>
              <a:t>signed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1200"/>
              </a:spcAft>
            </a:pPr>
            <a:r>
              <a:rPr lang="en-US" sz="2000" dirty="0">
                <a:latin typeface="Book Antiqua" panose="02040602050305030304" pitchFamily="18" charset="0"/>
              </a:rPr>
              <a:t>The agreements for internships will be signed </a:t>
            </a:r>
            <a:r>
              <a:rPr lang="en-US" sz="2000" dirty="0" smtClean="0">
                <a:latin typeface="Book Antiqua" panose="02040602050305030304" pitchFamily="18" charset="0"/>
              </a:rPr>
              <a:t>between HEIs </a:t>
            </a:r>
            <a:r>
              <a:rPr lang="en-US" sz="2000" dirty="0">
                <a:latin typeface="Book Antiqua" panose="02040602050305030304" pitchFamily="18" charset="0"/>
              </a:rPr>
              <a:t>and associated partners in the field of </a:t>
            </a:r>
            <a:r>
              <a:rPr lang="en-US" sz="2000" dirty="0" smtClean="0">
                <a:latin typeface="Book Antiqua" panose="02040602050305030304" pitchFamily="18" charset="0"/>
              </a:rPr>
              <a:t>risk management </a:t>
            </a:r>
            <a:r>
              <a:rPr lang="en-US" sz="2000" dirty="0">
                <a:latin typeface="Book Antiqua" panose="02040602050305030304" pitchFamily="18" charset="0"/>
              </a:rPr>
              <a:t>of natural disasters. The agreements will </a:t>
            </a:r>
            <a:r>
              <a:rPr lang="en-US" sz="2000" dirty="0" smtClean="0">
                <a:latin typeface="Book Antiqua" panose="02040602050305030304" pitchFamily="18" charset="0"/>
              </a:rPr>
              <a:t>be signed </a:t>
            </a:r>
            <a:r>
              <a:rPr lang="en-US" sz="2000" dirty="0">
                <a:latin typeface="Book Antiqua" panose="02040602050305030304" pitchFamily="18" charset="0"/>
              </a:rPr>
              <a:t>also with companies not involved in the project. </a:t>
            </a:r>
            <a:r>
              <a:rPr lang="en-US" sz="2000" dirty="0" smtClean="0">
                <a:latin typeface="Book Antiqua" panose="02040602050305030304" pitchFamily="18" charset="0"/>
              </a:rPr>
              <a:t>The students </a:t>
            </a:r>
            <a:r>
              <a:rPr lang="en-US" sz="2000" dirty="0">
                <a:latin typeface="Book Antiqua" panose="02040602050305030304" pitchFamily="18" charset="0"/>
              </a:rPr>
              <a:t>of master studies will perform student </a:t>
            </a:r>
            <a:r>
              <a:rPr lang="en-US" sz="2000" dirty="0" smtClean="0">
                <a:latin typeface="Book Antiqua" panose="02040602050305030304" pitchFamily="18" charset="0"/>
              </a:rPr>
              <a:t>internships in </a:t>
            </a:r>
            <a:r>
              <a:rPr lang="en-US" sz="2000" dirty="0">
                <a:latin typeface="Book Antiqua" panose="02040602050305030304" pitchFamily="18" charset="0"/>
              </a:rPr>
              <a:t>the partner institutions and companies.</a:t>
            </a: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Target 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</a:t>
            </a:r>
          </a:p>
        </p:txBody>
      </p:sp>
    </p:spTree>
    <p:extLst>
      <p:ext uri="{BB962C8B-B14F-4D97-AF65-F5344CB8AC3E}">
        <p14:creationId xmlns:p14="http://schemas.microsoft.com/office/powerpoint/2010/main" val="11312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2.5 </a:t>
            </a:r>
            <a:r>
              <a:rPr lang="en-US" sz="2000" b="1" dirty="0">
                <a:latin typeface="Book Antiqua" panose="02040602050305030304" pitchFamily="18" charset="0"/>
              </a:rPr>
              <a:t>- Laboratories </a:t>
            </a:r>
            <a:r>
              <a:rPr lang="en-US" sz="2000" b="1" dirty="0" smtClean="0">
                <a:latin typeface="Book Antiqua" panose="02040602050305030304" pitchFamily="18" charset="0"/>
              </a:rPr>
              <a:t>equipped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600"/>
              </a:spcAft>
            </a:pPr>
            <a:r>
              <a:rPr lang="en-US" sz="2000" dirty="0">
                <a:latin typeface="Book Antiqua" panose="02040602050305030304" pitchFamily="18" charset="0"/>
              </a:rPr>
              <a:t>The first step for the establishing of the </a:t>
            </a:r>
            <a:r>
              <a:rPr lang="en-US" sz="2000" dirty="0" err="1">
                <a:latin typeface="Book Antiqua" panose="02040602050305030304" pitchFamily="18" charset="0"/>
              </a:rPr>
              <a:t>NatRisk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 smtClean="0">
                <a:latin typeface="Book Antiqua" panose="02040602050305030304" pitchFamily="18" charset="0"/>
              </a:rPr>
              <a:t>WeB</a:t>
            </a:r>
            <a:r>
              <a:rPr lang="en-US" sz="2000" dirty="0" smtClean="0">
                <a:latin typeface="Book Antiqua" panose="02040602050305030304" pitchFamily="18" charset="0"/>
              </a:rPr>
              <a:t> equipment </a:t>
            </a:r>
            <a:r>
              <a:rPr lang="en-US" sz="2000" dirty="0">
                <a:latin typeface="Book Antiqua" panose="02040602050305030304" pitchFamily="18" charset="0"/>
              </a:rPr>
              <a:t>is to make its specification on the basis of </a:t>
            </a:r>
            <a:r>
              <a:rPr lang="en-US" sz="2000" dirty="0" smtClean="0">
                <a:latin typeface="Book Antiqua" panose="02040602050305030304" pitchFamily="18" charset="0"/>
              </a:rPr>
              <a:t>the knowledge </a:t>
            </a:r>
            <a:r>
              <a:rPr lang="en-US" sz="2000" dirty="0">
                <a:latin typeface="Book Antiqua" panose="02040602050305030304" pitchFamily="18" charset="0"/>
              </a:rPr>
              <a:t>and recommendations of the EU </a:t>
            </a:r>
            <a:r>
              <a:rPr lang="en-US" sz="2000" dirty="0" smtClean="0">
                <a:latin typeface="Book Antiqua" panose="02040602050305030304" pitchFamily="18" charset="0"/>
              </a:rPr>
              <a:t>Consortium Universities</a:t>
            </a:r>
            <a:r>
              <a:rPr lang="en-US" sz="2000" dirty="0">
                <a:latin typeface="Book Antiqua" panose="02040602050305030304" pitchFamily="18" charset="0"/>
              </a:rPr>
              <a:t>, as well as the WB Universities </a:t>
            </a:r>
            <a:r>
              <a:rPr lang="en-US" sz="2000" dirty="0" smtClean="0">
                <a:latin typeface="Book Antiqua" panose="02040602050305030304" pitchFamily="18" charset="0"/>
              </a:rPr>
              <a:t>needs. </a:t>
            </a: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second step is the preparation of the </a:t>
            </a:r>
            <a:r>
              <a:rPr lang="en-US" sz="2000" dirty="0" smtClean="0">
                <a:latin typeface="Book Antiqua" panose="02040602050305030304" pitchFamily="18" charset="0"/>
              </a:rPr>
              <a:t>tender documentation </a:t>
            </a:r>
            <a:r>
              <a:rPr lang="en-US" sz="2000" dirty="0">
                <a:latin typeface="Book Antiqua" panose="02040602050305030304" pitchFamily="18" charset="0"/>
              </a:rPr>
              <a:t>for ordering the project </a:t>
            </a:r>
            <a:r>
              <a:rPr lang="en-US" sz="2000" dirty="0" smtClean="0">
                <a:latin typeface="Book Antiqua" panose="02040602050305030304" pitchFamily="18" charset="0"/>
              </a:rPr>
              <a:t>equipment. The </a:t>
            </a:r>
            <a:r>
              <a:rPr lang="en-US" sz="2000" dirty="0">
                <a:latin typeface="Book Antiqua" panose="02040602050305030304" pitchFamily="18" charset="0"/>
              </a:rPr>
              <a:t>open call procedure will be performed according </a:t>
            </a:r>
            <a:r>
              <a:rPr lang="en-US" sz="2000" dirty="0" smtClean="0">
                <a:latin typeface="Book Antiqua" panose="02040602050305030304" pitchFamily="18" charset="0"/>
              </a:rPr>
              <a:t>to the </a:t>
            </a:r>
            <a:r>
              <a:rPr lang="en-US" sz="2000" dirty="0">
                <a:latin typeface="Book Antiqua" panose="02040602050305030304" pitchFamily="18" charset="0"/>
              </a:rPr>
              <a:t>EU, </a:t>
            </a:r>
            <a:r>
              <a:rPr lang="en-US" sz="2000" dirty="0" smtClean="0">
                <a:latin typeface="Book Antiqua" panose="02040602050305030304" pitchFamily="18" charset="0"/>
              </a:rPr>
              <a:t>national legislation </a:t>
            </a:r>
            <a:r>
              <a:rPr lang="en-US" sz="2000" dirty="0">
                <a:latin typeface="Book Antiqua" panose="02040602050305030304" pitchFamily="18" charset="0"/>
              </a:rPr>
              <a:t>and Erasmus+ guidelines. </a:t>
            </a:r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whole tender procedure will </a:t>
            </a:r>
            <a:r>
              <a:rPr lang="en-US" sz="2000" dirty="0" smtClean="0">
                <a:latin typeface="Book Antiqua" panose="02040602050305030304" pitchFamily="18" charset="0"/>
              </a:rPr>
              <a:t>be led </a:t>
            </a:r>
            <a:r>
              <a:rPr lang="en-US" sz="2000" dirty="0">
                <a:latin typeface="Book Antiqua" panose="02040602050305030304" pitchFamily="18" charset="0"/>
              </a:rPr>
              <a:t>by the </a:t>
            </a:r>
            <a:r>
              <a:rPr lang="en-US" sz="2000" dirty="0" smtClean="0">
                <a:latin typeface="Book Antiqua" panose="02040602050305030304" pitchFamily="18" charset="0"/>
              </a:rPr>
              <a:t>University </a:t>
            </a:r>
            <a:r>
              <a:rPr lang="en-US" sz="2000" dirty="0">
                <a:latin typeface="Book Antiqua" panose="02040602050305030304" pitchFamily="18" charset="0"/>
              </a:rPr>
              <a:t>of </a:t>
            </a:r>
            <a:r>
              <a:rPr lang="en-US" sz="2000" dirty="0" smtClean="0">
                <a:latin typeface="Book Antiqua" panose="02040602050305030304" pitchFamily="18" charset="0"/>
              </a:rPr>
              <a:t>Nis </a:t>
            </a:r>
            <a:r>
              <a:rPr lang="it-IT" sz="2000" dirty="0" smtClean="0">
                <a:latin typeface="Book Antiqua" panose="02040602050305030304" pitchFamily="18" charset="0"/>
              </a:rPr>
              <a:t>(UNI). </a:t>
            </a:r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project equipment will be procured, </a:t>
            </a:r>
            <a:r>
              <a:rPr lang="en-US" sz="2000" dirty="0" smtClean="0">
                <a:latin typeface="Book Antiqua" panose="02040602050305030304" pitchFamily="18" charset="0"/>
              </a:rPr>
              <a:t>commissioned </a:t>
            </a:r>
            <a:r>
              <a:rPr lang="it-IT" sz="2000" dirty="0" smtClean="0">
                <a:latin typeface="Book Antiqua" panose="02040602050305030304" pitchFamily="18" charset="0"/>
              </a:rPr>
              <a:t>and </a:t>
            </a:r>
            <a:r>
              <a:rPr lang="it-IT" sz="2000" dirty="0" err="1">
                <a:latin typeface="Book Antiqua" panose="02040602050305030304" pitchFamily="18" charset="0"/>
              </a:rPr>
              <a:t>installed</a:t>
            </a:r>
            <a:r>
              <a:rPr lang="it-IT" sz="2000" dirty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at</a:t>
            </a:r>
            <a:r>
              <a:rPr lang="it-IT" sz="2000" dirty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all</a:t>
            </a:r>
            <a:r>
              <a:rPr lang="it-IT" sz="2000" dirty="0">
                <a:latin typeface="Book Antiqua" panose="02040602050305030304" pitchFamily="18" charset="0"/>
              </a:rPr>
              <a:t> WB partner </a:t>
            </a:r>
            <a:r>
              <a:rPr lang="it-IT" sz="2000" dirty="0" err="1">
                <a:latin typeface="Book Antiqua" panose="02040602050305030304" pitchFamily="18" charset="0"/>
              </a:rPr>
              <a:t>HEIs</a:t>
            </a:r>
            <a:r>
              <a:rPr lang="it-IT" sz="2000" dirty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Target groups</a:t>
            </a:r>
            <a:r>
              <a:rPr lang="en-US" sz="2000" dirty="0">
                <a:latin typeface="Book Antiqua" panose="02040602050305030304" pitchFamily="18" charset="0"/>
              </a:rPr>
              <a:t>: Teaching </a:t>
            </a:r>
            <a:r>
              <a:rPr lang="en-US" sz="2000" dirty="0" smtClean="0">
                <a:latin typeface="Book Antiqua" panose="02040602050305030304" pitchFamily="18" charset="0"/>
              </a:rPr>
              <a:t>staff, students, Trainees, Administrative </a:t>
            </a:r>
            <a:r>
              <a:rPr lang="en-US" sz="2000" dirty="0">
                <a:latin typeface="Book Antiqua" panose="02040602050305030304" pitchFamily="18" charset="0"/>
              </a:rPr>
              <a:t>staff</a:t>
            </a:r>
          </a:p>
        </p:txBody>
      </p:sp>
    </p:spTree>
    <p:extLst>
      <p:ext uri="{BB962C8B-B14F-4D97-AF65-F5344CB8AC3E}">
        <p14:creationId xmlns:p14="http://schemas.microsoft.com/office/powerpoint/2010/main" val="42100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" t="6154" r="2307" b="6154"/>
          <a:stretch/>
        </p:blipFill>
        <p:spPr>
          <a:xfrm>
            <a:off x="1" y="914400"/>
            <a:ext cx="9144000" cy="4237463"/>
          </a:xfrm>
          <a:prstGeom prst="rect">
            <a:avLst/>
          </a:prstGeom>
        </p:spPr>
      </p:pic>
      <p:sp>
        <p:nvSpPr>
          <p:cNvPr id="10" name="2 Subtítulo"/>
          <p:cNvSpPr>
            <a:spLocks/>
          </p:cNvSpPr>
          <p:nvPr/>
        </p:nvSpPr>
        <p:spPr bwMode="auto">
          <a:xfrm>
            <a:off x="533400" y="5692087"/>
            <a:ext cx="8229600" cy="70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None/>
            </a:pPr>
            <a:r>
              <a:rPr lang="es-ES" altLang="it-IT" sz="4400" b="1" i="1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Thank</a:t>
            </a:r>
            <a:r>
              <a:rPr lang="es-ES" altLang="it-IT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it-IT" sz="4400" b="1" i="1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es-ES" altLang="it-IT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it-IT" sz="4400" b="1" i="1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s-ES" altLang="it-IT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it-IT" sz="4400" b="1" i="1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es-ES" altLang="it-IT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altLang="it-IT" sz="4400" b="1" i="1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attention</a:t>
            </a:r>
            <a:r>
              <a:rPr lang="es-ES" altLang="it-IT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es-ES" altLang="it-IT" sz="4400" b="1" i="1" dirty="0" smtClean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structure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410760804"/>
              </p:ext>
            </p:extLst>
          </p:nvPr>
        </p:nvGraphicFramePr>
        <p:xfrm>
          <a:off x="990600" y="1867018"/>
          <a:ext cx="7239000" cy="3924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9313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Participants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460262971"/>
              </p:ext>
            </p:extLst>
          </p:nvPr>
        </p:nvGraphicFramePr>
        <p:xfrm>
          <a:off x="152400" y="1699350"/>
          <a:ext cx="8839200" cy="2110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ttangolo 7"/>
          <p:cNvSpPr/>
          <p:nvPr/>
        </p:nvSpPr>
        <p:spPr>
          <a:xfrm>
            <a:off x="108857" y="4121383"/>
            <a:ext cx="29546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of </a:t>
            </a:r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Nis</a:t>
            </a:r>
            <a:r>
              <a:rPr lang="it-IT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UNI 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	</a:t>
            </a:r>
          </a:p>
        </p:txBody>
      </p:sp>
      <p:sp>
        <p:nvSpPr>
          <p:cNvPr id="9" name="Rettangolo 8"/>
          <p:cNvSpPr/>
          <p:nvPr/>
        </p:nvSpPr>
        <p:spPr>
          <a:xfrm>
            <a:off x="95709" y="4495800"/>
            <a:ext cx="57246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University of Natural Resources and Life Sciences, </a:t>
            </a:r>
            <a:r>
              <a:rPr lang="en-US" sz="14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Vienna,BOKU</a:t>
            </a:r>
            <a:r>
              <a:rPr lang="en-US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	</a:t>
            </a:r>
            <a:endParaRPr lang="en-US" sz="14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95709" y="4916417"/>
            <a:ext cx="29546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Middlesex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, MU 	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95709" y="5374236"/>
            <a:ext cx="4309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Academy of Criminalistics and Police Studies, KPA 	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76200" y="5791200"/>
            <a:ext cx="48013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of Pristina in Kosovska </a:t>
            </a:r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Mitrovica,UPKM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	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286352" y="4938250"/>
            <a:ext cx="46485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Technical College of Applied Sciences </a:t>
            </a:r>
            <a:r>
              <a:rPr lang="en-US" sz="14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Urosevac</a:t>
            </a:r>
            <a:r>
              <a:rPr lang="en-US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TCASU</a:t>
            </a:r>
            <a:endParaRPr lang="en-US" sz="14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191709" y="5802418"/>
            <a:ext cx="2751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Robert Gordon </a:t>
            </a:r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it-IT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RGU</a:t>
            </a:r>
            <a:endParaRPr lang="it-IT" sz="14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505909" y="5372468"/>
            <a:ext cx="34451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University of </a:t>
            </a:r>
            <a:r>
              <a:rPr lang="en-US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Defence</a:t>
            </a:r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in Belgrade, </a:t>
            </a:r>
            <a:r>
              <a:rPr lang="en-US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UNID</a:t>
            </a:r>
            <a:endParaRPr lang="en-US" sz="14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11035" y="6223060"/>
            <a:ext cx="29546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of Sarajevo, UNSA 	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2615487" y="4114800"/>
            <a:ext cx="64097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Police College, Department for police education, МОI RS, </a:t>
            </a:r>
            <a:r>
              <a:rPr lang="en-US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Banja</a:t>
            </a:r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Luka, VSUP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4755984" y="6167313"/>
            <a:ext cx="43140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Technical University of Crete, </a:t>
            </a:r>
            <a:r>
              <a:rPr lang="en-US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Chania</a:t>
            </a:r>
            <a:r>
              <a:rPr lang="en-US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, Greece, TUC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979784" y="4497919"/>
            <a:ext cx="19551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Óbuda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400" dirty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it-IT" sz="1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OE</a:t>
            </a:r>
            <a:endParaRPr lang="it-IT" sz="14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3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timing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81573"/>
              </p:ext>
            </p:extLst>
          </p:nvPr>
        </p:nvGraphicFramePr>
        <p:xfrm>
          <a:off x="304800" y="1905000"/>
          <a:ext cx="8534400" cy="35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744954"/>
                <a:gridCol w="576510"/>
              </a:tblGrid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</a:tr>
              <a:tr h="445951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WP</a:t>
                      </a:r>
                      <a:r>
                        <a:rPr lang="it-IT" b="1" baseline="0" dirty="0" smtClean="0"/>
                        <a:t> 2</a:t>
                      </a:r>
                      <a:endParaRPr lang="it-IT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15/3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14/10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rowSpan="5"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Deliverables</a:t>
                      </a:r>
                      <a:endParaRPr lang="it-IT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57200" y="5638800"/>
            <a:ext cx="1259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Book Antiqua" panose="02040602050305030304" pitchFamily="18" charset="0"/>
              </a:rPr>
              <a:t>X = Report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description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(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Key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points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)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01388" y="1981317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Support and transfer of knowledge and experience from EU partners.</a:t>
            </a: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 smtClean="0">
                <a:latin typeface="Book Antiqua" panose="02040602050305030304" pitchFamily="18" charset="0"/>
              </a:rPr>
              <a:t>The </a:t>
            </a:r>
            <a:r>
              <a:rPr lang="en-US" sz="1600" dirty="0">
                <a:latin typeface="Book Antiqua" panose="02040602050305030304" pitchFamily="18" charset="0"/>
              </a:rPr>
              <a:t>new master curricula will define precisely the teachers’ </a:t>
            </a:r>
            <a:r>
              <a:rPr lang="en-US" sz="1600" dirty="0">
                <a:latin typeface="Book Antiqua" panose="02040602050305030304" pitchFamily="18" charset="0"/>
              </a:rPr>
              <a:t>competencies, learning </a:t>
            </a:r>
            <a:r>
              <a:rPr lang="en-US" sz="1600" dirty="0">
                <a:latin typeface="Book Antiqua" panose="02040602050305030304" pitchFamily="18" charset="0"/>
              </a:rPr>
              <a:t>outcomes, course content and syllabi. 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Within </a:t>
            </a:r>
            <a:r>
              <a:rPr lang="en-US" sz="1600" dirty="0" smtClean="0">
                <a:latin typeface="Book Antiqua" panose="02040602050305030304" pitchFamily="18" charset="0"/>
              </a:rPr>
              <a:t>WP2 the </a:t>
            </a:r>
            <a:r>
              <a:rPr lang="en-US" sz="1600" dirty="0">
                <a:latin typeface="Book Antiqua" panose="02040602050305030304" pitchFamily="18" charset="0"/>
              </a:rPr>
              <a:t>WB </a:t>
            </a:r>
            <a:r>
              <a:rPr lang="en-US" sz="1600" dirty="0" smtClean="0">
                <a:latin typeface="Book Antiqua" panose="02040602050305030304" pitchFamily="18" charset="0"/>
              </a:rPr>
              <a:t>teacher </a:t>
            </a:r>
            <a:r>
              <a:rPr lang="en-US" sz="1600" dirty="0">
                <a:latin typeface="Book Antiqua" panose="02040602050305030304" pitchFamily="18" charset="0"/>
              </a:rPr>
              <a:t>staff will be trained in EU countries </a:t>
            </a:r>
            <a:r>
              <a:rPr lang="en-US" sz="1600" dirty="0">
                <a:latin typeface="Book Antiqua" panose="02040602050305030304" pitchFamily="18" charset="0"/>
              </a:rPr>
              <a:t>for implementation </a:t>
            </a:r>
            <a:r>
              <a:rPr lang="en-US" sz="1600" dirty="0">
                <a:latin typeface="Book Antiqua" panose="02040602050305030304" pitchFamily="18" charset="0"/>
              </a:rPr>
              <a:t>of </a:t>
            </a:r>
            <a:r>
              <a:rPr lang="en-US" sz="1600" dirty="0">
                <a:latin typeface="Book Antiqua" panose="02040602050305030304" pitchFamily="18" charset="0"/>
              </a:rPr>
              <a:t>innovative teaching </a:t>
            </a:r>
            <a:r>
              <a:rPr lang="en-US" sz="1600" dirty="0">
                <a:latin typeface="Book Antiqua" panose="02040602050305030304" pitchFamily="18" charset="0"/>
              </a:rPr>
              <a:t>methods. 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Each </a:t>
            </a:r>
            <a:r>
              <a:rPr lang="en-US" sz="1600" dirty="0">
                <a:latin typeface="Book Antiqua" panose="02040602050305030304" pitchFamily="18" charset="0"/>
              </a:rPr>
              <a:t>of the WB HEIs will define the local working group </a:t>
            </a:r>
            <a:r>
              <a:rPr lang="en-US" sz="1600" dirty="0">
                <a:latin typeface="Book Antiqua" panose="02040602050305030304" pitchFamily="18" charset="0"/>
              </a:rPr>
              <a:t>which will </a:t>
            </a:r>
            <a:r>
              <a:rPr lang="en-US" sz="1600" dirty="0">
                <a:latin typeface="Book Antiqua" panose="02040602050305030304" pitchFamily="18" charset="0"/>
              </a:rPr>
              <a:t>be responsible for designing </a:t>
            </a:r>
            <a:r>
              <a:rPr lang="en-US" sz="1600" dirty="0">
                <a:latin typeface="Book Antiqua" panose="02040602050305030304" pitchFamily="18" charset="0"/>
              </a:rPr>
              <a:t>new master </a:t>
            </a:r>
            <a:r>
              <a:rPr lang="en-US" sz="1600" dirty="0">
                <a:latin typeface="Book Antiqua" panose="02040602050305030304" pitchFamily="18" charset="0"/>
              </a:rPr>
              <a:t>curriculum. 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WP2 </a:t>
            </a:r>
            <a:r>
              <a:rPr lang="en-US" sz="1600" dirty="0">
                <a:latin typeface="Book Antiqua" panose="02040602050305030304" pitchFamily="18" charset="0"/>
              </a:rPr>
              <a:t>will be completed by creation of book of courses within each </a:t>
            </a:r>
            <a:r>
              <a:rPr lang="en-US" sz="1600" dirty="0">
                <a:latin typeface="Book Antiqua" panose="02040602050305030304" pitchFamily="18" charset="0"/>
              </a:rPr>
              <a:t>master curriculum </a:t>
            </a:r>
            <a:r>
              <a:rPr lang="en-US" sz="1600" dirty="0">
                <a:latin typeface="Book Antiqua" panose="02040602050305030304" pitchFamily="18" charset="0"/>
              </a:rPr>
              <a:t>in the field of </a:t>
            </a:r>
            <a:r>
              <a:rPr lang="en-US" sz="1600" dirty="0">
                <a:latin typeface="Book Antiqua" panose="02040602050305030304" pitchFamily="18" charset="0"/>
              </a:rPr>
              <a:t>risk management </a:t>
            </a:r>
            <a:r>
              <a:rPr lang="en-US" sz="1600" dirty="0">
                <a:latin typeface="Book Antiqua" panose="02040602050305030304" pitchFamily="18" charset="0"/>
              </a:rPr>
              <a:t>of natural disasters.</a:t>
            </a: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WP2 covers the set of the infrastructure required for the implementation of master curricula. 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360363" indent="-360363" algn="just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1600" dirty="0">
                <a:latin typeface="Book Antiqua" panose="02040602050305030304" pitchFamily="18" charset="0"/>
              </a:rPr>
              <a:t>Some </a:t>
            </a:r>
            <a:r>
              <a:rPr lang="en-US" sz="1600" dirty="0">
                <a:latin typeface="Book Antiqua" panose="02040602050305030304" pitchFamily="18" charset="0"/>
              </a:rPr>
              <a:t>of the activities of WP2 will be </a:t>
            </a:r>
            <a:r>
              <a:rPr lang="en-US" sz="1600" dirty="0">
                <a:latin typeface="Book Antiqua" panose="02040602050305030304" pitchFamily="18" charset="0"/>
              </a:rPr>
              <a:t>performed in </a:t>
            </a:r>
            <a:r>
              <a:rPr lang="en-US" sz="1600" dirty="0" err="1">
                <a:latin typeface="Book Antiqua" panose="02040602050305030304" pitchFamily="18" charset="0"/>
              </a:rPr>
              <a:t>parallell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>
                <a:latin typeface="Book Antiqua" panose="02040602050305030304" pitchFamily="18" charset="0"/>
              </a:rPr>
              <a:t>with activities of WP4.</a:t>
            </a:r>
            <a:endParaRPr lang="it-IT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4134" y="1828800"/>
            <a:ext cx="8570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Defining </a:t>
            </a:r>
            <a:r>
              <a:rPr lang="en-US" sz="2000" dirty="0">
                <a:latin typeface="Book Antiqua" panose="02040602050305030304" pitchFamily="18" charset="0"/>
              </a:rPr>
              <a:t>the standards for master curricula in the field of risk management of natural disasters in WB </a:t>
            </a:r>
            <a:r>
              <a:rPr lang="en-US" sz="2000" dirty="0">
                <a:latin typeface="Book Antiqua" panose="02040602050305030304" pitchFamily="18" charset="0"/>
              </a:rPr>
              <a:t>HEIs</a:t>
            </a:r>
          </a:p>
          <a:p>
            <a:pPr marL="360363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Defining </a:t>
            </a:r>
            <a:r>
              <a:rPr lang="en-US" sz="2000" dirty="0">
                <a:latin typeface="Book Antiqua" panose="02040602050305030304" pitchFamily="18" charset="0"/>
              </a:rPr>
              <a:t>the aims, content and learning outcomes of courses comprising master curricula, as well as teachers' competencies and teaching methods</a:t>
            </a:r>
          </a:p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Design </a:t>
            </a:r>
            <a:r>
              <a:rPr lang="en-US" sz="2000" dirty="0">
                <a:latin typeface="Book Antiqua" panose="02040602050305030304" pitchFamily="18" charset="0"/>
              </a:rPr>
              <a:t>of new master curricula in the field of risk management of natural </a:t>
            </a:r>
            <a:r>
              <a:rPr lang="it-IT" sz="2000" dirty="0" err="1" smtClean="0">
                <a:latin typeface="Book Antiqua" panose="02040602050305030304" pitchFamily="18" charset="0"/>
              </a:rPr>
              <a:t>disasters</a:t>
            </a:r>
            <a:endParaRPr lang="it-IT" sz="2000" dirty="0" smtClean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Creation </a:t>
            </a:r>
            <a:r>
              <a:rPr lang="en-US" sz="2000" dirty="0">
                <a:latin typeface="Book Antiqua" panose="02040602050305030304" pitchFamily="18" charset="0"/>
              </a:rPr>
              <a:t>of Courses catalogue for each master </a:t>
            </a:r>
            <a:r>
              <a:rPr lang="en-US" sz="2000" dirty="0" smtClean="0">
                <a:latin typeface="Book Antiqua" panose="02040602050305030304" pitchFamily="18" charset="0"/>
              </a:rPr>
              <a:t>curriculum</a:t>
            </a:r>
          </a:p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Training </a:t>
            </a:r>
            <a:r>
              <a:rPr lang="en-US" sz="2000" dirty="0">
                <a:latin typeface="Book Antiqua" panose="02040602050305030304" pitchFamily="18" charset="0"/>
              </a:rPr>
              <a:t>the teaching staff for innovative teaching </a:t>
            </a:r>
            <a:r>
              <a:rPr lang="en-US" sz="2000" dirty="0" smtClean="0">
                <a:latin typeface="Book Antiqua" panose="02040602050305030304" pitchFamily="18" charset="0"/>
              </a:rPr>
              <a:t>methods</a:t>
            </a:r>
          </a:p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Purchase </a:t>
            </a:r>
            <a:r>
              <a:rPr lang="en-US" sz="2000" dirty="0">
                <a:latin typeface="Book Antiqua" panose="02040602050305030304" pitchFamily="18" charset="0"/>
              </a:rPr>
              <a:t>of hardware equipment, software and literature.</a:t>
            </a:r>
          </a:p>
          <a:p>
            <a:pPr marL="360363" lvl="0" indent="-360363" defTabSz="901700" eaLnBrk="0" fontAlgn="base" hangingPunct="0">
              <a:spcAft>
                <a:spcPts val="12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Set </a:t>
            </a:r>
            <a:r>
              <a:rPr lang="en-US" sz="2000" dirty="0">
                <a:latin typeface="Book Antiqua" panose="02040602050305030304" pitchFamily="18" charset="0"/>
              </a:rPr>
              <a:t>up of laboratory and monitoring of set up.</a:t>
            </a:r>
          </a:p>
        </p:txBody>
      </p:sp>
    </p:spTree>
    <p:extLst>
      <p:ext uri="{BB962C8B-B14F-4D97-AF65-F5344CB8AC3E}">
        <p14:creationId xmlns:p14="http://schemas.microsoft.com/office/powerpoint/2010/main" val="2621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GB" altLang="it-IT" sz="2000" b="1" dirty="0" smtClean="0">
                <a:latin typeface="Book Antiqua" panose="02040602050305030304" pitchFamily="18" charset="0"/>
              </a:rPr>
              <a:t>2.1 - </a:t>
            </a:r>
            <a:r>
              <a:rPr lang="en-US" sz="2000" b="1" dirty="0" smtClean="0">
                <a:latin typeface="Book Antiqua" panose="02040602050305030304" pitchFamily="18" charset="0"/>
              </a:rPr>
              <a:t>Defined aims, specific competencies and learning outcomes of master curriculum per HEI in WB – Catalogue of courses</a:t>
            </a:r>
          </a:p>
          <a:p>
            <a:pPr marL="360363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1200"/>
              </a:spcAft>
            </a:pPr>
            <a:r>
              <a:rPr lang="en-US" sz="2000" dirty="0">
                <a:latin typeface="Book Antiqua" panose="02040602050305030304" pitchFamily="18" charset="0"/>
              </a:rPr>
              <a:t>In order to develop master curriculum per HEI in WB, </a:t>
            </a:r>
            <a:r>
              <a:rPr lang="en-US" sz="2000" dirty="0" smtClean="0">
                <a:latin typeface="Book Antiqua" panose="02040602050305030304" pitchFamily="18" charset="0"/>
              </a:rPr>
              <a:t>the aims</a:t>
            </a:r>
            <a:r>
              <a:rPr lang="en-US" sz="2000" dirty="0">
                <a:latin typeface="Book Antiqua" panose="02040602050305030304" pitchFamily="18" charset="0"/>
              </a:rPr>
              <a:t>, specific competences and learning outcomes, as </a:t>
            </a:r>
            <a:r>
              <a:rPr lang="en-US" sz="2000" dirty="0" smtClean="0">
                <a:latin typeface="Book Antiqua" panose="02040602050305030304" pitchFamily="18" charset="0"/>
              </a:rPr>
              <a:t>well as </a:t>
            </a:r>
            <a:r>
              <a:rPr lang="en-US" sz="2000" dirty="0">
                <a:latin typeface="Book Antiqua" panose="02040602050305030304" pitchFamily="18" charset="0"/>
              </a:rPr>
              <a:t>teachers' competencies that will held courses for </a:t>
            </a:r>
            <a:r>
              <a:rPr lang="en-US" sz="2000" dirty="0" smtClean="0">
                <a:latin typeface="Book Antiqua" panose="02040602050305030304" pitchFamily="18" charset="0"/>
              </a:rPr>
              <a:t>master curriculum </a:t>
            </a:r>
            <a:r>
              <a:rPr lang="en-US" sz="2000" dirty="0">
                <a:latin typeface="Book Antiqua" panose="02040602050305030304" pitchFamily="18" charset="0"/>
              </a:rPr>
              <a:t>in the field of risk management of </a:t>
            </a:r>
            <a:r>
              <a:rPr lang="en-US" sz="2000" dirty="0" smtClean="0">
                <a:latin typeface="Book Antiqua" panose="02040602050305030304" pitchFamily="18" charset="0"/>
              </a:rPr>
              <a:t>natural </a:t>
            </a:r>
            <a:r>
              <a:rPr lang="it-IT" sz="2000" dirty="0" err="1" smtClean="0">
                <a:latin typeface="Book Antiqua" panose="02040602050305030304" pitchFamily="18" charset="0"/>
              </a:rPr>
              <a:t>disasters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will</a:t>
            </a:r>
            <a:r>
              <a:rPr lang="it-IT" sz="2000" dirty="0">
                <a:latin typeface="Book Antiqua" panose="02040602050305030304" pitchFamily="18" charset="0"/>
              </a:rPr>
              <a:t> be </a:t>
            </a:r>
            <a:r>
              <a:rPr lang="it-IT" sz="2000" dirty="0" err="1">
                <a:latin typeface="Book Antiqua" panose="02040602050305030304" pitchFamily="18" charset="0"/>
              </a:rPr>
              <a:t>defined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Target </a:t>
            </a:r>
            <a:r>
              <a:rPr lang="en-US" sz="2000" i="1" dirty="0" smtClean="0">
                <a:latin typeface="Book Antiqua" panose="02040602050305030304" pitchFamily="18" charset="0"/>
              </a:rPr>
              <a:t>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</a:t>
            </a: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2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2.2 - Defined </a:t>
            </a:r>
            <a:r>
              <a:rPr lang="en-US" sz="2000" b="1" dirty="0">
                <a:latin typeface="Book Antiqua" panose="02040602050305030304" pitchFamily="18" charset="0"/>
              </a:rPr>
              <a:t>courses content and </a:t>
            </a:r>
            <a:r>
              <a:rPr lang="en-US" sz="2000" b="1" dirty="0" smtClean="0">
                <a:latin typeface="Book Antiqua" panose="02040602050305030304" pitchFamily="18" charset="0"/>
              </a:rPr>
              <a:t>syllabi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/>
            <a:r>
              <a:rPr lang="en-US" sz="2000" dirty="0">
                <a:latin typeface="Book Antiqua" panose="02040602050305030304" pitchFamily="18" charset="0"/>
              </a:rPr>
              <a:t>The effective courses design will be guided by each WB HEI decision about wanted competences of graduate students.</a:t>
            </a:r>
          </a:p>
          <a:p>
            <a:pPr marL="355600" algn="just"/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syllabi will consist of the following </a:t>
            </a:r>
            <a:r>
              <a:rPr lang="it-IT" sz="2000" dirty="0" err="1">
                <a:latin typeface="Book Antiqua" panose="02040602050305030304" pitchFamily="18" charset="0"/>
              </a:rPr>
              <a:t>components</a:t>
            </a:r>
            <a:r>
              <a:rPr lang="it-IT" sz="2000" dirty="0">
                <a:latin typeface="Book Antiqua" panose="02040602050305030304" pitchFamily="18" charset="0"/>
              </a:rPr>
              <a:t>: </a:t>
            </a:r>
            <a:r>
              <a:rPr lang="it-IT" sz="2000" u="sng" dirty="0" err="1">
                <a:latin typeface="Book Antiqua" panose="02040602050305030304" pitchFamily="18" charset="0"/>
              </a:rPr>
              <a:t>course</a:t>
            </a:r>
            <a:r>
              <a:rPr lang="it-IT" sz="2000" u="sng" dirty="0">
                <a:latin typeface="Book Antiqua" panose="02040602050305030304" pitchFamily="18" charset="0"/>
              </a:rPr>
              <a:t> </a:t>
            </a:r>
            <a:r>
              <a:rPr lang="it-IT" sz="2000" u="sng" dirty="0" err="1">
                <a:latin typeface="Book Antiqua" panose="02040602050305030304" pitchFamily="18" charset="0"/>
              </a:rPr>
              <a:t>description</a:t>
            </a:r>
            <a:r>
              <a:rPr lang="it-IT" sz="2000" dirty="0">
                <a:latin typeface="Book Antiqua" panose="02040602050305030304" pitchFamily="18" charset="0"/>
              </a:rPr>
              <a:t> (</a:t>
            </a:r>
            <a:r>
              <a:rPr lang="it-IT" sz="2000" dirty="0" err="1">
                <a:latin typeface="Book Antiqua" panose="02040602050305030304" pitchFamily="18" charset="0"/>
              </a:rPr>
              <a:t>course</a:t>
            </a:r>
            <a:r>
              <a:rPr lang="it-IT" sz="2000" dirty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content</a:t>
            </a:r>
            <a:r>
              <a:rPr lang="it-IT" sz="2000" dirty="0">
                <a:latin typeface="Book Antiqua" panose="02040602050305030304" pitchFamily="18" charset="0"/>
              </a:rPr>
              <a:t>, </a:t>
            </a:r>
            <a:r>
              <a:rPr lang="it-IT" sz="2000" dirty="0" err="1" smtClean="0">
                <a:latin typeface="Book Antiqua" panose="02040602050305030304" pitchFamily="18" charset="0"/>
              </a:rPr>
              <a:t>learning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objectives</a:t>
            </a:r>
            <a:r>
              <a:rPr lang="en-US" sz="2000" dirty="0">
                <a:latin typeface="Book Antiqua" panose="02040602050305030304" pitchFamily="18" charset="0"/>
              </a:rPr>
              <a:t>, characteristics of class meetings, logistics), </a:t>
            </a:r>
            <a:r>
              <a:rPr lang="en-US" sz="2000" u="sng" dirty="0">
                <a:latin typeface="Book Antiqua" panose="02040602050305030304" pitchFamily="18" charset="0"/>
              </a:rPr>
              <a:t>course topics and assignments </a:t>
            </a:r>
            <a:r>
              <a:rPr lang="en-US" sz="2000" dirty="0">
                <a:latin typeface="Book Antiqua" panose="02040602050305030304" pitchFamily="18" charset="0"/>
              </a:rPr>
              <a:t>(schedule of topics, readings and assignments, projects and </a:t>
            </a:r>
            <a:r>
              <a:rPr lang="en-US" sz="2000" dirty="0" smtClean="0">
                <a:latin typeface="Book Antiqua" panose="02040602050305030304" pitchFamily="18" charset="0"/>
              </a:rPr>
              <a:t>exams), </a:t>
            </a:r>
            <a:r>
              <a:rPr lang="en-US" sz="2000" u="sng" dirty="0" smtClean="0">
                <a:latin typeface="Book Antiqua" panose="02040602050305030304" pitchFamily="18" charset="0"/>
              </a:rPr>
              <a:t>course </a:t>
            </a:r>
            <a:r>
              <a:rPr lang="en-US" sz="2000" u="sng" dirty="0">
                <a:latin typeface="Book Antiqua" panose="02040602050305030304" pitchFamily="18" charset="0"/>
              </a:rPr>
              <a:t>policies and values </a:t>
            </a:r>
            <a:r>
              <a:rPr lang="en-US" sz="2000" dirty="0">
                <a:latin typeface="Book Antiqua" panose="02040602050305030304" pitchFamily="18" charset="0"/>
              </a:rPr>
              <a:t>(inclusiveness, integrity, responsibility, expectations for success).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design of all proposed curricula will be discussed with experts from EU partner </a:t>
            </a:r>
            <a:r>
              <a:rPr lang="it-IT" sz="2000" dirty="0" err="1" smtClean="0">
                <a:latin typeface="Book Antiqua" panose="02040602050305030304" pitchFamily="18" charset="0"/>
              </a:rPr>
              <a:t>institutions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Target 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students, administrative staff</a:t>
            </a:r>
          </a:p>
        </p:txBody>
      </p:sp>
    </p:spTree>
    <p:extLst>
      <p:ext uri="{BB962C8B-B14F-4D97-AF65-F5344CB8AC3E}">
        <p14:creationId xmlns:p14="http://schemas.microsoft.com/office/powerpoint/2010/main" val="39863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2.3 </a:t>
            </a:r>
            <a:r>
              <a:rPr lang="en-US" sz="2000" b="1" dirty="0">
                <a:latin typeface="Book Antiqua" panose="02040602050305030304" pitchFamily="18" charset="0"/>
              </a:rPr>
              <a:t>- Teaching staff </a:t>
            </a:r>
            <a:r>
              <a:rPr lang="en-US" sz="2000" b="1" dirty="0" smtClean="0">
                <a:latin typeface="Book Antiqua" panose="02040602050305030304" pitchFamily="18" charset="0"/>
              </a:rPr>
              <a:t>trained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600"/>
              </a:spcAft>
            </a:pPr>
            <a:r>
              <a:rPr lang="en-US" sz="2000" dirty="0">
                <a:latin typeface="Book Antiqua" panose="02040602050305030304" pitchFamily="18" charset="0"/>
              </a:rPr>
              <a:t>The teaching staff trainings will be performed in EU </a:t>
            </a:r>
            <a:r>
              <a:rPr lang="en-US" sz="2000" dirty="0" smtClean="0">
                <a:latin typeface="Book Antiqua" panose="02040602050305030304" pitchFamily="18" charset="0"/>
              </a:rPr>
              <a:t>partner institutions. </a:t>
            </a:r>
            <a:r>
              <a:rPr lang="en-US" sz="2000" dirty="0">
                <a:latin typeface="Book Antiqua" panose="02040602050305030304" pitchFamily="18" charset="0"/>
              </a:rPr>
              <a:t>The goal of the trainings is to </a:t>
            </a:r>
            <a:r>
              <a:rPr lang="en-US" sz="2000" dirty="0" smtClean="0">
                <a:latin typeface="Book Antiqua" panose="02040602050305030304" pitchFamily="18" charset="0"/>
              </a:rPr>
              <a:t>educate WB </a:t>
            </a:r>
            <a:r>
              <a:rPr lang="en-US" sz="2000" dirty="0">
                <a:latin typeface="Book Antiqua" panose="02040602050305030304" pitchFamily="18" charset="0"/>
              </a:rPr>
              <a:t>teachers about innovative teaching methods as well </a:t>
            </a:r>
            <a:r>
              <a:rPr lang="en-US" sz="2000" dirty="0" smtClean="0">
                <a:latin typeface="Book Antiqua" panose="02040602050305030304" pitchFamily="18" charset="0"/>
              </a:rPr>
              <a:t>as to </a:t>
            </a:r>
            <a:r>
              <a:rPr lang="en-US" sz="2000" dirty="0">
                <a:latin typeface="Book Antiqua" panose="02040602050305030304" pitchFamily="18" charset="0"/>
              </a:rPr>
              <a:t>improve the professional, pedagogical </a:t>
            </a:r>
            <a:r>
              <a:rPr lang="en-US" sz="2000" dirty="0" smtClean="0">
                <a:latin typeface="Book Antiqua" panose="02040602050305030304" pitchFamily="18" charset="0"/>
              </a:rPr>
              <a:t>and </a:t>
            </a:r>
            <a:r>
              <a:rPr lang="en-US" sz="2000" dirty="0">
                <a:latin typeface="Book Antiqua" panose="02040602050305030304" pitchFamily="18" charset="0"/>
              </a:rPr>
              <a:t>methodological knowledge and also training for citizens and public </a:t>
            </a:r>
            <a:r>
              <a:rPr lang="en-US" sz="2000" dirty="0" smtClean="0">
                <a:latin typeface="Book Antiqua" panose="02040602050305030304" pitchFamily="18" charset="0"/>
              </a:rPr>
              <a:t>sector foreseen </a:t>
            </a:r>
            <a:r>
              <a:rPr lang="en-US" sz="2000" dirty="0">
                <a:latin typeface="Book Antiqua" panose="02040602050305030304" pitchFamily="18" charset="0"/>
              </a:rPr>
              <a:t>within activity 3.2.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six study </a:t>
            </a:r>
            <a:r>
              <a:rPr lang="en-US" sz="2000" dirty="0">
                <a:latin typeface="Book Antiqua" panose="02040602050305030304" pitchFamily="18" charset="0"/>
              </a:rPr>
              <a:t>visits (overall duration of 3 days) will be done </a:t>
            </a:r>
            <a:r>
              <a:rPr lang="en-US" sz="2000" dirty="0" smtClean="0">
                <a:latin typeface="Book Antiqua" panose="02040602050305030304" pitchFamily="18" charset="0"/>
              </a:rPr>
              <a:t>as following</a:t>
            </a:r>
            <a:r>
              <a:rPr lang="en-US" sz="2000" dirty="0">
                <a:latin typeface="Book Antiqua" panose="02040602050305030304" pitchFamily="18" charset="0"/>
              </a:rPr>
              <a:t>: May 2017 - OE (19 staff), June 2017 - MU (</a:t>
            </a:r>
            <a:r>
              <a:rPr lang="en-US" sz="2000" dirty="0" smtClean="0">
                <a:latin typeface="Book Antiqua" panose="02040602050305030304" pitchFamily="18" charset="0"/>
              </a:rPr>
              <a:t>14 staff</a:t>
            </a:r>
            <a:r>
              <a:rPr lang="en-US" sz="2000" dirty="0">
                <a:latin typeface="Book Antiqua" panose="02040602050305030304" pitchFamily="18" charset="0"/>
              </a:rPr>
              <a:t>), June 2017 - TUC (20 staff), September 2017 </a:t>
            </a:r>
            <a:r>
              <a:rPr lang="en-US" sz="2000" dirty="0" smtClean="0">
                <a:latin typeface="Book Antiqua" panose="02040602050305030304" pitchFamily="18" charset="0"/>
              </a:rPr>
              <a:t>– UNIME (19 </a:t>
            </a:r>
            <a:r>
              <a:rPr lang="en-US" sz="2000" dirty="0">
                <a:latin typeface="Book Antiqua" panose="02040602050305030304" pitchFamily="18" charset="0"/>
              </a:rPr>
              <a:t>staff), October 2017 - BOKU (12 staff), </a:t>
            </a:r>
            <a:r>
              <a:rPr lang="en-US" sz="2000" dirty="0" smtClean="0">
                <a:latin typeface="Book Antiqua" panose="02040602050305030304" pitchFamily="18" charset="0"/>
              </a:rPr>
              <a:t>October </a:t>
            </a:r>
            <a:r>
              <a:rPr lang="it-IT" sz="2000" dirty="0" smtClean="0">
                <a:latin typeface="Book Antiqua" panose="02040602050305030304" pitchFamily="18" charset="0"/>
              </a:rPr>
              <a:t>2017 </a:t>
            </a:r>
            <a:r>
              <a:rPr lang="it-IT" sz="2000" dirty="0">
                <a:latin typeface="Book Antiqua" panose="02040602050305030304" pitchFamily="18" charset="0"/>
              </a:rPr>
              <a:t>- RGU (9 staff).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it-IT" sz="2000" i="1" dirty="0" smtClean="0">
                <a:latin typeface="Book Antiqua" panose="02040602050305030304" pitchFamily="18" charset="0"/>
              </a:rPr>
              <a:t>Target </a:t>
            </a:r>
            <a:r>
              <a:rPr lang="it-IT" sz="2000" i="1" dirty="0" err="1" smtClean="0">
                <a:latin typeface="Book Antiqua" panose="02040602050305030304" pitchFamily="18" charset="0"/>
              </a:rPr>
              <a:t>groups</a:t>
            </a:r>
            <a:r>
              <a:rPr lang="it-IT" sz="2000" dirty="0" smtClean="0">
                <a:latin typeface="Book Antiqua" panose="02040602050305030304" pitchFamily="18" charset="0"/>
              </a:rPr>
              <a:t>: </a:t>
            </a:r>
            <a:r>
              <a:rPr lang="it-IT" sz="2000" dirty="0" err="1" smtClean="0">
                <a:latin typeface="Book Antiqua" panose="02040602050305030304" pitchFamily="18" charset="0"/>
              </a:rPr>
              <a:t>Teaching</a:t>
            </a:r>
            <a:r>
              <a:rPr lang="it-IT" sz="2000" dirty="0" smtClean="0">
                <a:latin typeface="Book Antiqua" panose="02040602050305030304" pitchFamily="18" charset="0"/>
              </a:rPr>
              <a:t> staff</a:t>
            </a:r>
          </a:p>
        </p:txBody>
      </p:sp>
    </p:spTree>
    <p:extLst>
      <p:ext uri="{BB962C8B-B14F-4D97-AF65-F5344CB8AC3E}">
        <p14:creationId xmlns:p14="http://schemas.microsoft.com/office/powerpoint/2010/main" val="8828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1080</Words>
  <Application>Microsoft Office PowerPoint</Application>
  <PresentationFormat>Presentazione su schermo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Times New Roman</vt:lpstr>
      <vt:lpstr>Wingdings 2</vt:lpstr>
      <vt:lpstr>Office Theme</vt:lpstr>
      <vt:lpstr>Development of master curricula for natural disasters risk management in Western Balkan countries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giuseppe aronica</cp:lastModifiedBy>
  <cp:revision>70</cp:revision>
  <dcterms:created xsi:type="dcterms:W3CDTF">2006-08-16T00:00:00Z</dcterms:created>
  <dcterms:modified xsi:type="dcterms:W3CDTF">2016-12-16T07:16:46Z</dcterms:modified>
</cp:coreProperties>
</file>